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customXml/itemProps29.xml" ContentType="application/vnd.openxmlformats-officedocument.customXmlProperties+xml"/>
  <Override PartName="/customXml/itemProps30.xml" ContentType="application/vnd.openxmlformats-officedocument.customXmlProperties+xml"/>
  <Override PartName="/customXml/itemProps31.xml" ContentType="application/vnd.openxmlformats-officedocument.customXmlProperties+xml"/>
  <Override PartName="/customXml/itemProps3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7" Type="http://schemas.microsoft.com/office/2020/02/relationships/classificationlabels" Target="docMetadata/LabelInfo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33"/>
  </p:sldMasterIdLst>
  <p:notesMasterIdLst>
    <p:notesMasterId r:id="rId47"/>
  </p:notesMasterIdLst>
  <p:sldIdLst>
    <p:sldId id="2147483414" r:id="rId34"/>
    <p:sldId id="370" r:id="rId35"/>
    <p:sldId id="375" r:id="rId36"/>
    <p:sldId id="376" r:id="rId37"/>
    <p:sldId id="377" r:id="rId38"/>
    <p:sldId id="2147483451" r:id="rId39"/>
    <p:sldId id="2147483423" r:id="rId40"/>
    <p:sldId id="2147483453" r:id="rId41"/>
    <p:sldId id="2147483454" r:id="rId42"/>
    <p:sldId id="2147483452" r:id="rId43"/>
    <p:sldId id="2147483450" r:id="rId44"/>
    <p:sldId id="396" r:id="rId45"/>
    <p:sldId id="364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s" id="{54C21F6C-9EFB-483C-8E62-89022610DD6E}">
          <p14:sldIdLst>
            <p14:sldId id="2147483414"/>
          </p14:sldIdLst>
        </p14:section>
        <p14:section name="External Presentation" id="{92381CF5-5572-460D-9AB3-CDE35106F2FE}">
          <p14:sldIdLst>
            <p14:sldId id="370"/>
            <p14:sldId id="375"/>
            <p14:sldId id="376"/>
            <p14:sldId id="377"/>
            <p14:sldId id="2147483451"/>
            <p14:sldId id="2147483423"/>
            <p14:sldId id="2147483453"/>
            <p14:sldId id="2147483454"/>
            <p14:sldId id="2147483452"/>
            <p14:sldId id="2147483450"/>
            <p14:sldId id="396"/>
          </p14:sldIdLst>
        </p14:section>
        <p14:section name="End Slide" id="{6EB7ED7D-9FE1-4C8A-9F4E-202B4C8D4197}">
          <p14:sldIdLst>
            <p14:sldId id="364"/>
          </p14:sldIdLst>
        </p14:section>
        <p14:section name="Default Section" id="{0364DED1-7FC9-4B80-B752-D811300658B8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DC9A13-E02D-4445-8B9E-3DD7EB552C58}" v="1" dt="2026-06-17T17:44:13.4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356" autoAdjust="0"/>
    <p:restoredTop sz="79869" autoAdjust="0"/>
  </p:normalViewPr>
  <p:slideViewPr>
    <p:cSldViewPr snapToGrid="0">
      <p:cViewPr varScale="1">
        <p:scale>
          <a:sx n="66" d="100"/>
          <a:sy n="66" d="100"/>
        </p:scale>
        <p:origin x="946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26" Type="http://schemas.openxmlformats.org/officeDocument/2006/relationships/customXml" Target="../customXml/item26.xml"/><Relationship Id="rId39" Type="http://schemas.openxmlformats.org/officeDocument/2006/relationships/slide" Target="slides/slide6.xml"/><Relationship Id="rId21" Type="http://schemas.openxmlformats.org/officeDocument/2006/relationships/customXml" Target="../customXml/item21.xml"/><Relationship Id="rId34" Type="http://schemas.openxmlformats.org/officeDocument/2006/relationships/slide" Target="slides/slide1.xml"/><Relationship Id="rId42" Type="http://schemas.openxmlformats.org/officeDocument/2006/relationships/slide" Target="slides/slide9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customXml" Target="../customXml/item7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9" Type="http://schemas.openxmlformats.org/officeDocument/2006/relationships/customXml" Target="../customXml/item29.xml"/><Relationship Id="rId11" Type="http://schemas.openxmlformats.org/officeDocument/2006/relationships/customXml" Target="../customXml/item11.xml"/><Relationship Id="rId24" Type="http://schemas.openxmlformats.org/officeDocument/2006/relationships/customXml" Target="../customXml/item24.xml"/><Relationship Id="rId32" Type="http://schemas.openxmlformats.org/officeDocument/2006/relationships/customXml" Target="../customXml/item32.xml"/><Relationship Id="rId37" Type="http://schemas.openxmlformats.org/officeDocument/2006/relationships/slide" Target="slides/slide4.xml"/><Relationship Id="rId40" Type="http://schemas.openxmlformats.org/officeDocument/2006/relationships/slide" Target="slides/slide7.xml"/><Relationship Id="rId45" Type="http://schemas.openxmlformats.org/officeDocument/2006/relationships/slide" Target="slides/slide12.xml"/><Relationship Id="rId5" Type="http://schemas.openxmlformats.org/officeDocument/2006/relationships/customXml" Target="../customXml/item5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36" Type="http://schemas.openxmlformats.org/officeDocument/2006/relationships/slide" Target="slides/slide3.xml"/><Relationship Id="rId49" Type="http://schemas.openxmlformats.org/officeDocument/2006/relationships/viewProps" Target="viewProps.xml"/><Relationship Id="rId10" Type="http://schemas.openxmlformats.org/officeDocument/2006/relationships/customXml" Target="../customXml/item10.xml"/><Relationship Id="rId19" Type="http://schemas.openxmlformats.org/officeDocument/2006/relationships/customXml" Target="../customXml/item19.xml"/><Relationship Id="rId31" Type="http://schemas.openxmlformats.org/officeDocument/2006/relationships/customXml" Target="../customXml/item31.xml"/><Relationship Id="rId44" Type="http://schemas.openxmlformats.org/officeDocument/2006/relationships/slide" Target="slides/slide11.xml"/><Relationship Id="rId52" Type="http://schemas.microsoft.com/office/2015/10/relationships/revisionInfo" Target="revisionInfo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30" Type="http://schemas.openxmlformats.org/officeDocument/2006/relationships/customXml" Target="../customXml/item30.xml"/><Relationship Id="rId35" Type="http://schemas.openxmlformats.org/officeDocument/2006/relationships/slide" Target="slides/slide2.xml"/><Relationship Id="rId43" Type="http://schemas.openxmlformats.org/officeDocument/2006/relationships/slide" Target="slides/slide10.xml"/><Relationship Id="rId48" Type="http://schemas.openxmlformats.org/officeDocument/2006/relationships/presProps" Target="presProps.xml"/><Relationship Id="rId8" Type="http://schemas.openxmlformats.org/officeDocument/2006/relationships/customXml" Target="../customXml/item8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customXml" Target="../customXml/item25.xml"/><Relationship Id="rId33" Type="http://schemas.openxmlformats.org/officeDocument/2006/relationships/slideMaster" Target="slideMasters/slideMaster1.xml"/><Relationship Id="rId38" Type="http://schemas.openxmlformats.org/officeDocument/2006/relationships/slide" Target="slides/slide5.xml"/><Relationship Id="rId46" Type="http://schemas.openxmlformats.org/officeDocument/2006/relationships/slide" Target="slides/slide13.xml"/><Relationship Id="rId20" Type="http://schemas.openxmlformats.org/officeDocument/2006/relationships/customXml" Target="../customXml/item20.xml"/><Relationship Id="rId41" Type="http://schemas.openxmlformats.org/officeDocument/2006/relationships/slide" Target="slides/slide8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Hitachi Sans" pitchFamily="2" charset="0"/>
              </a:defRPr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Hitachi Sans" pitchFamily="2" charset="0"/>
              </a:defRPr>
            </a:lvl1pPr>
          </a:lstStyle>
          <a:p>
            <a:fld id="{6EB418D2-6CC8-4835-9C14-6C5E91E6DCA9}" type="datetimeFigureOut">
              <a:rPr lang="en-GB" smtClean="0"/>
              <a:pPr/>
              <a:t>16/06/2026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Hitachi Sans" pitchFamily="2" charset="0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Hitachi Sans" pitchFamily="2" charset="0"/>
              </a:defRPr>
            </a:lvl1pPr>
          </a:lstStyle>
          <a:p>
            <a:fld id="{D031864C-0A57-49E1-8FDC-7624A9AEBDB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2623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Hitachi Sans" pitchFamily="2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Hitachi Sans" pitchFamily="2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Hitachi Sans" pitchFamily="2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Hitachi Sans" pitchFamily="2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Hitachi Sans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31864C-0A57-49E1-8FDC-7624A9AEBDB8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774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B8D770-F350-5F20-8EBD-4F7ABA49E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897874-7410-4ECE-CD89-C1446D79A7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914F8C-D2DD-9668-AAC9-9175B402BE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Headquarters in Zurich, Switzerland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~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45,000 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employees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HGPｺﾞｼｯｸE" pitchFamily="50" charset="-128"/>
                <a:cs typeface="Arial" panose="020B0604020202020204" pitchFamily="34" charset="0"/>
              </a:rPr>
              <a:t>60+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HGPｺﾞｼｯｸE" pitchFamily="50" charset="-128"/>
                <a:cs typeface="Arial" panose="020B0604020202020204" pitchFamily="34" charset="0"/>
              </a:rPr>
              <a:t>countries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1,800+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HGPｺﾞｼｯｸE" pitchFamily="50" charset="-128"/>
                <a:cs typeface="Arial" panose="020B0604020202020204" pitchFamily="34" charset="0"/>
              </a:rPr>
              <a:t>field engineers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HGPｺﾞｼｯｸE" pitchFamily="50" charset="-128"/>
                <a:cs typeface="Arial" panose="020B0604020202020204" pitchFamily="34" charset="0"/>
              </a:rPr>
              <a:t>150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HGPｺﾞｼｯｸE" pitchFamily="50" charset="-128"/>
                <a:cs typeface="Arial" panose="020B0604020202020204" pitchFamily="34" charset="0"/>
              </a:rPr>
              <a:t> nationalities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250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years’ heritage combined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HGPｺﾞｼｯｸE" pitchFamily="50" charset="-128"/>
                <a:cs typeface="Arial" panose="020B0604020202020204" pitchFamily="34" charset="0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2,600 </a:t>
            </a:r>
            <a:r>
              <a:rPr lang="en-US" sz="18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Hitachi Sans" pitchFamily="50" charset="0"/>
              </a:rPr>
              <a:t>R&amp;D experts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HGPｺﾞｼｯｸE" pitchFamily="50" charset="-128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0C975F-29B9-14A2-69E8-A26697E944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31864C-0A57-49E1-8FDC-7624A9AEBDB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tachi San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56556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31864C-0A57-49E1-8FDC-7624A9AEBDB8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82076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31864C-0A57-49E1-8FDC-7624A9AEBDB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tachi San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247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600" b="0" i="0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Si </a:t>
            </a:r>
            <a:r>
              <a:rPr lang="en-US" sz="600" b="0" i="0" kern="1200" dirty="0" err="1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el</a:t>
            </a:r>
            <a:r>
              <a:rPr lang="en-US" sz="600" b="0" i="0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 </a:t>
            </a:r>
            <a:r>
              <a:rPr lang="en-US" sz="600" b="0" i="0" kern="1200" dirty="0" err="1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mundo</a:t>
            </a:r>
            <a:r>
              <a:rPr lang="en-US" sz="600" b="0" i="0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 </a:t>
            </a:r>
            <a:r>
              <a:rPr lang="en-US" sz="600" b="0" i="0" kern="1200" dirty="0" err="1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logra</a:t>
            </a:r>
            <a:r>
              <a:rPr lang="en-US" sz="600" b="0" i="0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 </a:t>
            </a:r>
            <a:r>
              <a:rPr lang="en-US" sz="600" b="1" i="0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cero </a:t>
            </a:r>
            <a:r>
              <a:rPr lang="en-US" sz="600" b="1" i="0" kern="1200" dirty="0" err="1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emisiones</a:t>
            </a:r>
            <a:r>
              <a:rPr lang="en-US" sz="600" b="1" i="0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 </a:t>
            </a:r>
            <a:r>
              <a:rPr lang="en-US" sz="600" b="1" i="0" kern="1200" dirty="0" err="1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netas</a:t>
            </a:r>
            <a:r>
              <a:rPr lang="en-US" sz="600" b="1" i="0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 </a:t>
            </a:r>
            <a:r>
              <a:rPr lang="en-US" sz="600" b="1" i="0" kern="1200" dirty="0" err="1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hacia</a:t>
            </a:r>
            <a:r>
              <a:rPr lang="en-US" sz="600" b="1" i="0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 2050</a:t>
            </a:r>
            <a:r>
              <a:rPr lang="en-US" sz="600" b="0" i="0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, hay </a:t>
            </a:r>
            <a:r>
              <a:rPr lang="en-US" sz="600" b="0" i="0" kern="1200" dirty="0" err="1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buenas</a:t>
            </a:r>
            <a:r>
              <a:rPr lang="en-US" sz="600" b="0" i="0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 </a:t>
            </a:r>
            <a:r>
              <a:rPr lang="en-US" sz="600" b="0" i="0" kern="1200" dirty="0" err="1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probabilidades</a:t>
            </a:r>
            <a:r>
              <a:rPr lang="en-US" sz="600" b="0" i="0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 de </a:t>
            </a:r>
            <a:r>
              <a:rPr lang="en-US" sz="600" b="0" i="0" kern="1200" dirty="0" err="1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mantener</a:t>
            </a:r>
            <a:r>
              <a:rPr lang="en-US" sz="600" b="0" i="0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 </a:t>
            </a:r>
            <a:r>
              <a:rPr lang="en-US" sz="600" b="0" i="0" kern="1200" dirty="0" err="1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el</a:t>
            </a:r>
            <a:r>
              <a:rPr lang="en-US" sz="600" b="0" i="0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 </a:t>
            </a:r>
            <a:r>
              <a:rPr lang="en-US" sz="600" b="0" i="0" kern="1200" dirty="0" err="1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calentamiento</a:t>
            </a:r>
            <a:r>
              <a:rPr lang="en-US" sz="600" b="0" i="0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 </a:t>
            </a:r>
            <a:r>
              <a:rPr lang="en-US" sz="600" b="0" i="0" kern="1200" dirty="0" err="1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cerca</a:t>
            </a:r>
            <a:r>
              <a:rPr lang="en-US" sz="600" b="0" i="0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 de </a:t>
            </a:r>
            <a:r>
              <a:rPr lang="en-US" sz="600" b="1" i="0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1,5 °C</a:t>
            </a:r>
            <a:r>
              <a:rPr lang="en-US" sz="600" b="0" i="0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.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b="0" i="0" kern="1200" dirty="0" err="1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Reducir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 al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máximo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 las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emisiones</a:t>
            </a:r>
            <a:endParaRPr lang="en-US" sz="1200" b="0" i="0" kern="1200" dirty="0">
              <a:solidFill>
                <a:schemeClr val="tx1"/>
              </a:solidFill>
              <a:effectLst/>
              <a:latin typeface="Hitachi Sans" pitchFamily="2" charset="0"/>
              <a:ea typeface="+mn-ea"/>
              <a:cs typeface="+mn-cs"/>
            </a:endParaRP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b="0" i="0" kern="1200" dirty="0" err="1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Compensar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 las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que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queden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 (bosques,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captura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 de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carbono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, etc.)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En 1950: solo ~20%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vivía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ciudades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 Hoy: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cerca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 de 55% Para 2050: se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espera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que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llegue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 a 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~65–70%</a:t>
            </a:r>
            <a:endParaRPr lang="en-US" sz="1200" b="0" i="0" kern="1200" dirty="0">
              <a:solidFill>
                <a:schemeClr val="tx1"/>
              </a:solidFill>
              <a:effectLst/>
              <a:latin typeface="Hitachi Sans" pitchFamily="2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Hitachi Sans" pitchFamily="2" charset="0"/>
              <a:ea typeface="+mn-ea"/>
              <a:cs typeface="+mn-cs"/>
            </a:endParaRP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600" b="0" i="0" kern="1200" dirty="0">
              <a:solidFill>
                <a:schemeClr val="tx1"/>
              </a:solidFill>
              <a:effectLst/>
              <a:latin typeface="Hitachi Sans" pitchFamily="2" charset="0"/>
              <a:ea typeface="+mn-ea"/>
              <a:cs typeface="+mn-cs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31864C-0A57-49E1-8FDC-7624A9AEBDB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tachi San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2716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Giga es 10</a:t>
            </a:r>
            <a:r>
              <a:rPr lang="en-US" baseline="30000" dirty="0"/>
              <a:t>9</a:t>
            </a:r>
            <a:r>
              <a:rPr lang="en-US" dirty="0"/>
              <a:t>, Tera es 10</a:t>
            </a:r>
            <a:r>
              <a:rPr lang="en-US" baseline="30000" dirty="0"/>
              <a:t>12,</a:t>
            </a:r>
            <a:r>
              <a:rPr lang="en-US" dirty="0"/>
              <a:t> , Peta es 10</a:t>
            </a:r>
            <a:r>
              <a:rPr lang="en-US" baseline="30000" dirty="0"/>
              <a:t>15</a:t>
            </a:r>
          </a:p>
          <a:p>
            <a:r>
              <a:rPr lang="en-US" dirty="0"/>
              <a:t>A </a:t>
            </a:r>
            <a:r>
              <a:rPr lang="en-US" dirty="0" err="1"/>
              <a:t>nivel</a:t>
            </a:r>
            <a:r>
              <a:rPr lang="en-US" dirty="0"/>
              <a:t> </a:t>
            </a:r>
            <a:r>
              <a:rPr lang="en-US" dirty="0" err="1"/>
              <a:t>mundial</a:t>
            </a:r>
            <a:r>
              <a:rPr lang="en-US" dirty="0"/>
              <a:t>, se </a:t>
            </a:r>
            <a:r>
              <a:rPr lang="en-US" dirty="0" err="1"/>
              <a:t>estima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será</a:t>
            </a:r>
            <a:r>
              <a:rPr lang="en-US" dirty="0"/>
              <a:t> </a:t>
            </a:r>
            <a:r>
              <a:rPr lang="en-US" dirty="0" err="1"/>
              <a:t>necesario</a:t>
            </a:r>
            <a:r>
              <a:rPr lang="en-US" dirty="0"/>
              <a:t> </a:t>
            </a:r>
            <a:r>
              <a:rPr lang="en-US" dirty="0" err="1"/>
              <a:t>construir</a:t>
            </a:r>
            <a:r>
              <a:rPr lang="en-US" dirty="0"/>
              <a:t> o </a:t>
            </a:r>
            <a:r>
              <a:rPr lang="en-US" dirty="0" err="1"/>
              <a:t>añadir</a:t>
            </a:r>
            <a:r>
              <a:rPr lang="en-US" dirty="0"/>
              <a:t> </a:t>
            </a:r>
            <a:r>
              <a:rPr lang="en-US" dirty="0" err="1"/>
              <a:t>aproximadamente</a:t>
            </a:r>
            <a:r>
              <a:rPr lang="en-US" dirty="0"/>
              <a:t> </a:t>
            </a:r>
            <a:r>
              <a:rPr lang="en-US" sz="1200" b="1" u="none" strike="noStrike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80 </a:t>
            </a:r>
            <a:r>
              <a:rPr lang="en-US" sz="1200" b="1" u="none" strike="noStrike" kern="1200" dirty="0" err="1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millones</a:t>
            </a:r>
            <a:r>
              <a:rPr lang="en-US" sz="1200" b="1" u="none" strike="noStrike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 de </a:t>
            </a:r>
            <a:r>
              <a:rPr lang="en-US" sz="1200" b="1" u="none" strike="noStrike" kern="1200" dirty="0" err="1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kilómetros</a:t>
            </a:r>
            <a:r>
              <a:rPr lang="en-US" dirty="0"/>
              <a:t> de </a:t>
            </a:r>
            <a:r>
              <a:rPr lang="en-US" dirty="0" err="1"/>
              <a:t>nuevas</a:t>
            </a:r>
            <a:r>
              <a:rPr lang="en-US" dirty="0"/>
              <a:t> </a:t>
            </a:r>
            <a:r>
              <a:rPr lang="en-US" dirty="0" err="1"/>
              <a:t>líneas</a:t>
            </a:r>
            <a:r>
              <a:rPr lang="en-US" dirty="0"/>
              <a:t> </a:t>
            </a:r>
            <a:r>
              <a:rPr lang="en-US" dirty="0" err="1"/>
              <a:t>eléctricas</a:t>
            </a:r>
            <a:r>
              <a:rPr lang="en-US" dirty="0"/>
              <a:t> para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año</a:t>
            </a:r>
            <a:r>
              <a:rPr lang="en-US" dirty="0"/>
              <a:t> 2050. Esta </a:t>
            </a:r>
            <a:r>
              <a:rPr lang="en-US" dirty="0" err="1"/>
              <a:t>masiva</a:t>
            </a:r>
            <a:r>
              <a:rPr lang="en-US" dirty="0"/>
              <a:t> </a:t>
            </a:r>
            <a:r>
              <a:rPr lang="en-US" dirty="0" err="1"/>
              <a:t>expansión</a:t>
            </a:r>
            <a:r>
              <a:rPr lang="en-US" dirty="0"/>
              <a:t> equivale a </a:t>
            </a:r>
            <a:r>
              <a:rPr lang="en-US" dirty="0" err="1"/>
              <a:t>duplicar</a:t>
            </a:r>
            <a:r>
              <a:rPr lang="en-US" dirty="0"/>
              <a:t> la </a:t>
            </a:r>
            <a:r>
              <a:rPr lang="en-US" dirty="0" err="1"/>
              <a:t>longitud</a:t>
            </a:r>
            <a:r>
              <a:rPr lang="en-US" dirty="0"/>
              <a:t> de la red </a:t>
            </a:r>
            <a:r>
              <a:rPr lang="en-US" dirty="0" err="1"/>
              <a:t>eléctrica</a:t>
            </a:r>
            <a:r>
              <a:rPr lang="en-US" dirty="0"/>
              <a:t> actual para </a:t>
            </a:r>
            <a:r>
              <a:rPr lang="en-US" dirty="0" err="1"/>
              <a:t>soportar</a:t>
            </a:r>
            <a:r>
              <a:rPr lang="en-US" dirty="0"/>
              <a:t> la </a:t>
            </a:r>
            <a:r>
              <a:rPr lang="en-US" dirty="0" err="1"/>
              <a:t>transición</a:t>
            </a:r>
            <a:r>
              <a:rPr lang="en-US" dirty="0"/>
              <a:t> </a:t>
            </a:r>
            <a:r>
              <a:rPr lang="en-US" dirty="0" err="1"/>
              <a:t>hacia</a:t>
            </a:r>
            <a:r>
              <a:rPr lang="en-US" dirty="0"/>
              <a:t> </a:t>
            </a:r>
            <a:r>
              <a:rPr lang="en-US" dirty="0" err="1"/>
              <a:t>fuentes</a:t>
            </a:r>
            <a:r>
              <a:rPr lang="en-US" dirty="0"/>
              <a:t> de </a:t>
            </a:r>
            <a:r>
              <a:rPr lang="en-US" dirty="0" err="1"/>
              <a:t>energía</a:t>
            </a:r>
            <a:r>
              <a:rPr lang="en-US" dirty="0"/>
              <a:t> </a:t>
            </a:r>
            <a:r>
              <a:rPr lang="en-US" dirty="0" err="1"/>
              <a:t>renovables</a:t>
            </a:r>
            <a:r>
              <a:rPr lang="en-US" dirty="0"/>
              <a:t>.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31864C-0A57-49E1-8FDC-7624A9AEBDB8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1752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u="none" strike="noStrike" kern="1200" dirty="0" err="1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Seguridad</a:t>
            </a:r>
            <a:r>
              <a:rPr lang="en-US" sz="1200" b="1" u="none" strike="noStrike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 </a:t>
            </a:r>
            <a:r>
              <a:rPr lang="en-US" sz="1200" b="1" u="none" strike="noStrike" kern="1200" dirty="0" err="1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energética</a:t>
            </a:r>
            <a:r>
              <a:rPr lang="en-US" sz="1200" b="1" u="none" strike="noStrike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:</a:t>
            </a:r>
            <a:r>
              <a:rPr lang="en-US" sz="1200" b="0" u="none" strike="noStrike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 </a:t>
            </a:r>
            <a:r>
              <a:rPr lang="en-US" sz="1200" b="0" u="none" strike="noStrike" kern="1200" dirty="0" err="1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Capacidad</a:t>
            </a:r>
            <a:r>
              <a:rPr lang="en-US" sz="1200" b="0" u="none" strike="noStrike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 de un </a:t>
            </a:r>
            <a:r>
              <a:rPr lang="en-US" sz="1200" b="0" u="none" strike="noStrike" kern="1200" dirty="0" err="1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país</a:t>
            </a:r>
            <a:r>
              <a:rPr lang="en-US" sz="1200" b="0" u="none" strike="noStrike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 para </a:t>
            </a:r>
            <a:r>
              <a:rPr lang="en-US" sz="1200" b="0" u="none" strike="noStrike" kern="1200" dirty="0" err="1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garantizar</a:t>
            </a:r>
            <a:r>
              <a:rPr lang="en-US" sz="1200" b="0" u="none" strike="noStrike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 un </a:t>
            </a:r>
            <a:r>
              <a:rPr lang="en-US" sz="1200" b="0" u="none" strike="noStrike" kern="1200" dirty="0" err="1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suministro</a:t>
            </a:r>
            <a:r>
              <a:rPr lang="en-US" sz="1200" b="0" u="none" strike="noStrike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 continuo, </a:t>
            </a:r>
            <a:r>
              <a:rPr lang="en-US" sz="1200" b="0" u="none" strike="noStrike" kern="1200" dirty="0" err="1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fiable</a:t>
            </a:r>
            <a:r>
              <a:rPr lang="en-US" sz="1200" b="0" u="none" strike="noStrike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 y </a:t>
            </a:r>
            <a:r>
              <a:rPr lang="en-US" sz="1200" b="0" u="none" strike="noStrike" kern="1200" dirty="0" err="1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resiliente</a:t>
            </a:r>
            <a:r>
              <a:rPr lang="en-US" sz="1200" b="0" u="none" strike="noStrike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 ante </a:t>
            </a:r>
            <a:r>
              <a:rPr lang="en-US" sz="1200" b="0" u="none" strike="noStrike" kern="1200" dirty="0" err="1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interrupciones</a:t>
            </a:r>
            <a:r>
              <a:rPr lang="en-US" sz="1200" b="0" u="none" strike="noStrike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, </a:t>
            </a:r>
            <a:r>
              <a:rPr lang="en-US" sz="1200" b="0" u="none" strike="noStrike" kern="1200" dirty="0" err="1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gestionando</a:t>
            </a:r>
            <a:r>
              <a:rPr lang="en-US" sz="1200" b="0" u="none" strike="noStrike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 la </a:t>
            </a:r>
            <a:r>
              <a:rPr lang="en-US" sz="1200" b="0" u="none" strike="noStrike" kern="1200" dirty="0" err="1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producción</a:t>
            </a:r>
            <a:r>
              <a:rPr lang="en-US" sz="1200" b="0" u="none" strike="noStrike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, </a:t>
            </a:r>
            <a:r>
              <a:rPr lang="en-US" sz="1200" b="0" u="none" strike="noStrike" kern="1200" dirty="0" err="1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infraestructura</a:t>
            </a:r>
            <a:r>
              <a:rPr lang="en-US" sz="1200" b="0" u="none" strike="noStrike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 y </a:t>
            </a:r>
            <a:r>
              <a:rPr lang="en-US" sz="1200" b="0" u="none" strike="noStrike" kern="1200" dirty="0" err="1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dependencia</a:t>
            </a:r>
            <a:r>
              <a:rPr lang="en-US" sz="1200" b="0" u="none" strike="noStrike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 externa.</a:t>
            </a:r>
          </a:p>
          <a:p>
            <a:r>
              <a:rPr lang="en-US" sz="1200" b="1" u="none" strike="noStrike" kern="1200" dirty="0" err="1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Asequibilidad</a:t>
            </a:r>
            <a:r>
              <a:rPr lang="en-US" sz="1200" b="1" u="none" strike="noStrike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 </a:t>
            </a:r>
            <a:r>
              <a:rPr lang="en-US" sz="1200" b="1" u="none" strike="noStrike" kern="1200" dirty="0" err="1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energética</a:t>
            </a:r>
            <a:r>
              <a:rPr lang="en-US" sz="1200" b="1" u="none" strike="noStrike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:</a:t>
            </a:r>
            <a:r>
              <a:rPr lang="en-US" sz="1200" b="0" u="none" strike="noStrike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 </a:t>
            </a:r>
            <a:r>
              <a:rPr lang="en-US" sz="1200" b="0" u="none" strike="noStrike" kern="1200" dirty="0" err="1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Accesibilidad</a:t>
            </a:r>
            <a:r>
              <a:rPr lang="en-US" sz="1200" b="0" u="none" strike="noStrike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, </a:t>
            </a:r>
            <a:r>
              <a:rPr lang="en-US" sz="1200" b="0" u="none" strike="noStrike" kern="1200" dirty="0" err="1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asequibilidad</a:t>
            </a:r>
            <a:r>
              <a:rPr lang="en-US" sz="1200" b="0" u="none" strike="noStrike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 y </a:t>
            </a:r>
            <a:r>
              <a:rPr lang="en-US" sz="1200" b="0" u="none" strike="noStrike" kern="1200" dirty="0" err="1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precio</a:t>
            </a:r>
            <a:r>
              <a:rPr lang="en-US" sz="1200" b="0" u="none" strike="noStrike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 </a:t>
            </a:r>
            <a:r>
              <a:rPr lang="en-US" sz="1200" b="0" u="none" strike="noStrike" kern="1200" dirty="0" err="1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justo</a:t>
            </a:r>
            <a:r>
              <a:rPr lang="en-US" sz="1200" b="0" u="none" strike="noStrike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 de la </a:t>
            </a:r>
            <a:r>
              <a:rPr lang="en-US" sz="1200" b="0" u="none" strike="noStrike" kern="1200" dirty="0" err="1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energía</a:t>
            </a:r>
            <a:r>
              <a:rPr lang="en-US" sz="1200" b="0" u="none" strike="noStrike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 para </a:t>
            </a:r>
            <a:r>
              <a:rPr lang="en-US" sz="1200" b="0" u="none" strike="noStrike" kern="1200" dirty="0" err="1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toda</a:t>
            </a:r>
            <a:r>
              <a:rPr lang="en-US" sz="1200" b="0" u="none" strike="noStrike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 la población, </a:t>
            </a:r>
            <a:r>
              <a:rPr lang="en-US" sz="1200" b="0" u="none" strike="noStrike" kern="1200" dirty="0" err="1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evitando</a:t>
            </a:r>
            <a:r>
              <a:rPr lang="en-US" sz="1200" b="0" u="none" strike="noStrike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 la </a:t>
            </a:r>
            <a:r>
              <a:rPr lang="en-US" sz="1200" b="0" u="none" strike="noStrike" kern="1200" dirty="0" err="1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pobreza</a:t>
            </a:r>
            <a:r>
              <a:rPr lang="en-US" sz="1200" b="0" u="none" strike="noStrike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 </a:t>
            </a:r>
            <a:r>
              <a:rPr lang="en-US" sz="1200" b="0" u="none" strike="noStrike" kern="1200" dirty="0" err="1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energética</a:t>
            </a:r>
            <a:r>
              <a:rPr lang="en-US" sz="1200" b="0" u="none" strike="noStrike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.</a:t>
            </a:r>
            <a:r>
              <a:rPr lang="en-US" dirty="0"/>
              <a:t> </a:t>
            </a:r>
          </a:p>
          <a:p>
            <a:r>
              <a:rPr lang="en-US" sz="1200" b="1" u="none" strike="noStrike" kern="1200" dirty="0" err="1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Sostenibilidad</a:t>
            </a:r>
            <a:r>
              <a:rPr lang="en-US" sz="1200" b="1" u="none" strike="noStrike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 </a:t>
            </a:r>
            <a:r>
              <a:rPr lang="en-US" sz="1200" b="1" u="none" strike="noStrike" kern="1200" dirty="0" err="1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ambiental</a:t>
            </a:r>
            <a:r>
              <a:rPr lang="en-US" sz="1200" b="1" u="none" strike="noStrike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:</a:t>
            </a:r>
            <a:r>
              <a:rPr lang="en-US" sz="1200" b="0" u="none" strike="noStrike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 </a:t>
            </a:r>
            <a:r>
              <a:rPr lang="en-US" sz="1200" b="0" u="none" strike="noStrike" kern="1200" dirty="0" err="1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Transición</a:t>
            </a:r>
            <a:r>
              <a:rPr lang="en-US" sz="1200" b="0" u="none" strike="noStrike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 </a:t>
            </a:r>
            <a:r>
              <a:rPr lang="en-US" sz="1200" b="0" u="none" strike="noStrike" kern="1200" dirty="0" err="1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hacia</a:t>
            </a:r>
            <a:r>
              <a:rPr lang="en-US" sz="1200" b="0" u="none" strike="noStrike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 </a:t>
            </a:r>
            <a:r>
              <a:rPr lang="en-US" sz="1200" b="0" u="none" strike="noStrike" kern="1200" dirty="0" err="1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fuentes</a:t>
            </a:r>
            <a:r>
              <a:rPr lang="en-US" sz="1200" b="0" u="none" strike="noStrike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 de </a:t>
            </a:r>
            <a:r>
              <a:rPr lang="en-US" sz="1200" b="0" u="none" strike="noStrike" kern="1200" dirty="0" err="1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energía</a:t>
            </a:r>
            <a:r>
              <a:rPr lang="en-US" sz="1200" b="0" u="none" strike="noStrike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 </a:t>
            </a:r>
            <a:r>
              <a:rPr lang="en-US" sz="1200" b="0" u="none" strike="noStrike" kern="1200" dirty="0" err="1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limpias</a:t>
            </a:r>
            <a:r>
              <a:rPr lang="en-US" sz="1200" b="0" u="none" strike="noStrike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 y </a:t>
            </a:r>
            <a:r>
              <a:rPr lang="en-US" sz="1200" b="0" u="none" strike="noStrike" kern="1200" dirty="0" err="1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reducción</a:t>
            </a:r>
            <a:r>
              <a:rPr lang="en-US" sz="1200" b="0" u="none" strike="noStrike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 de las </a:t>
            </a:r>
            <a:r>
              <a:rPr lang="en-US" sz="1200" b="0" u="none" strike="noStrike" kern="1200" dirty="0" err="1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emisiones</a:t>
            </a:r>
            <a:r>
              <a:rPr lang="en-US" sz="1200" b="0" u="none" strike="noStrike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 de gases de </a:t>
            </a:r>
            <a:r>
              <a:rPr lang="en-US" sz="1200" b="0" u="none" strike="noStrike" kern="1200" dirty="0" err="1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efecto</a:t>
            </a:r>
            <a:r>
              <a:rPr lang="en-US" sz="1200" b="0" u="none" strike="noStrike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 </a:t>
            </a:r>
            <a:r>
              <a:rPr lang="en-US" sz="1200" b="0" u="none" strike="noStrike" kern="1200" dirty="0" err="1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invernadero</a:t>
            </a:r>
            <a:r>
              <a:rPr lang="en-US" sz="1200" b="0" u="none" strike="noStrike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 para </a:t>
            </a:r>
            <a:r>
              <a:rPr lang="en-US" sz="1200" b="0" u="none" strike="noStrike" kern="1200" dirty="0" err="1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combatir</a:t>
            </a:r>
            <a:r>
              <a:rPr lang="en-US" sz="1200" b="0" u="none" strike="noStrike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 </a:t>
            </a:r>
            <a:r>
              <a:rPr lang="en-US" sz="1200" b="0" u="none" strike="noStrike" kern="1200" dirty="0" err="1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el</a:t>
            </a:r>
            <a:r>
              <a:rPr lang="en-US" sz="1200" b="0" u="none" strike="noStrike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 </a:t>
            </a:r>
            <a:r>
              <a:rPr lang="en-US" sz="1200" b="0" u="none" strike="noStrike" kern="1200" dirty="0" err="1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cambio</a:t>
            </a:r>
            <a:r>
              <a:rPr lang="en-US" sz="1200" b="0" u="none" strike="noStrike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 </a:t>
            </a:r>
            <a:r>
              <a:rPr lang="en-US" sz="1200" b="0" u="none" strike="noStrike" kern="1200" dirty="0" err="1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climático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31864C-0A57-49E1-8FDC-7624A9AEBDB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tachi San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05965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s-ES" sz="2400" b="0" dirty="0"/>
              <a:t>transición hacia las emisiones netas cero es uno de los desafíos más urgentes de nuestro tiempo.</a:t>
            </a:r>
          </a:p>
          <a:p>
            <a:pPr>
              <a:defRPr/>
            </a:pPr>
            <a:r>
              <a:rPr lang="es-ES" sz="2400" b="0" dirty="0"/>
              <a:t>Resolverlo requerirá…</a:t>
            </a:r>
          </a:p>
          <a:p>
            <a:pPr marL="457200" indent="-457200">
              <a:buAutoNum type="arabicPeriod"/>
              <a:defRPr/>
            </a:pPr>
            <a:r>
              <a:rPr lang="es-ES" sz="2400" b="0" dirty="0"/>
              <a:t>Nuevas formas de pensar para innovar e impulsar el progreso.</a:t>
            </a:r>
          </a:p>
          <a:p>
            <a:pPr marL="457200" indent="-457200">
              <a:buAutoNum type="arabicPeriod"/>
              <a:defRPr/>
            </a:pPr>
            <a:r>
              <a:rPr lang="es-ES" sz="2400" b="0" dirty="0"/>
              <a:t>Impacto y valor reales en cada etapa, con un enfoque constante en los resultados para el cliente.</a:t>
            </a:r>
          </a:p>
          <a:p>
            <a:pPr marL="457200" indent="-457200">
              <a:buAutoNum type="arabicPeriod"/>
              <a:defRPr/>
            </a:pPr>
            <a:r>
              <a:rPr lang="es-ES" sz="2400" b="0" dirty="0"/>
              <a:t>Colaboración de todos.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31864C-0A57-49E1-8FDC-7624A9AEBDB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tachi San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03861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032FC4-65F5-EC8B-EC0C-CEACF44CF1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CA637C-3BEA-D6F5-21AD-1D999BEDBD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948CDE-A119-3D75-23B0-AD920DCD9B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err="1"/>
              <a:t>Acuerdo</a:t>
            </a:r>
            <a:r>
              <a:rPr lang="en-AU" dirty="0"/>
              <a:t> entre </a:t>
            </a:r>
            <a:r>
              <a:rPr lang="en-AU" dirty="0" err="1"/>
              <a:t>todos</a:t>
            </a:r>
            <a:r>
              <a:rPr lang="en-AU" dirty="0"/>
              <a:t> </a:t>
            </a:r>
            <a:r>
              <a:rPr lang="en-AU" dirty="0" err="1"/>
              <a:t>los</a:t>
            </a:r>
            <a:r>
              <a:rPr lang="en-AU" dirty="0"/>
              <a:t> </a:t>
            </a:r>
            <a:r>
              <a:rPr lang="en-AU" dirty="0" err="1"/>
              <a:t>actores</a:t>
            </a:r>
            <a:r>
              <a:rPr lang="en-AU" dirty="0"/>
              <a:t> del </a:t>
            </a:r>
            <a:r>
              <a:rPr lang="en-AU" dirty="0" err="1"/>
              <a:t>rubro</a:t>
            </a:r>
            <a:r>
              <a:rPr lang="en-AU" dirty="0"/>
              <a:t> </a:t>
            </a:r>
            <a:r>
              <a:rPr lang="en-AU" dirty="0">
                <a:sym typeface="Wingdings" panose="05000000000000000000" pitchFamily="2" charset="2"/>
              </a:rPr>
              <a:t> Soluciones, </a:t>
            </a:r>
            <a:r>
              <a:rPr lang="en-AU" dirty="0" err="1">
                <a:sym typeface="Wingdings" panose="05000000000000000000" pitchFamily="2" charset="2"/>
              </a:rPr>
              <a:t>optimizaciones</a:t>
            </a:r>
            <a:r>
              <a:rPr lang="en-AU" dirty="0">
                <a:sym typeface="Wingdings" panose="05000000000000000000" pitchFamily="2" charset="2"/>
              </a:rPr>
              <a:t> </a:t>
            </a:r>
            <a:r>
              <a:rPr lang="en-AU" dirty="0" err="1">
                <a:sym typeface="Wingdings" panose="05000000000000000000" pitchFamily="2" charset="2"/>
              </a:rPr>
              <a:t>en</a:t>
            </a:r>
            <a:r>
              <a:rPr lang="en-AU" dirty="0">
                <a:sym typeface="Wingdings" panose="05000000000000000000" pitchFamily="2" charset="2"/>
              </a:rPr>
              <a:t> conjunto.</a:t>
            </a:r>
          </a:p>
          <a:p>
            <a:r>
              <a:rPr lang="en-AU" dirty="0">
                <a:sym typeface="Wingdings" panose="05000000000000000000" pitchFamily="2" charset="2"/>
              </a:rPr>
              <a:t>Con </a:t>
            </a:r>
            <a:r>
              <a:rPr lang="en-AU" dirty="0" err="1">
                <a:sym typeface="Wingdings" panose="05000000000000000000" pitchFamily="2" charset="2"/>
              </a:rPr>
              <a:t>los</a:t>
            </a:r>
            <a:r>
              <a:rPr lang="en-AU" dirty="0">
                <a:sym typeface="Wingdings" panose="05000000000000000000" pitchFamily="2" charset="2"/>
              </a:rPr>
              <a:t> </a:t>
            </a:r>
            <a:r>
              <a:rPr lang="en-AU" dirty="0" err="1">
                <a:sym typeface="Wingdings" panose="05000000000000000000" pitchFamily="2" charset="2"/>
              </a:rPr>
              <a:t>fenomenos</a:t>
            </a:r>
            <a:r>
              <a:rPr lang="en-AU" dirty="0">
                <a:sym typeface="Wingdings" panose="05000000000000000000" pitchFamily="2" charset="2"/>
              </a:rPr>
              <a:t> </a:t>
            </a:r>
            <a:r>
              <a:rPr lang="en-AU" dirty="0" err="1">
                <a:sym typeface="Wingdings" panose="05000000000000000000" pitchFamily="2" charset="2"/>
              </a:rPr>
              <a:t>electricos</a:t>
            </a:r>
            <a:r>
              <a:rPr lang="en-AU" dirty="0">
                <a:sym typeface="Wingdings" panose="05000000000000000000" pitchFamily="2" charset="2"/>
              </a:rPr>
              <a:t> </a:t>
            </a:r>
            <a:r>
              <a:rPr lang="en-AU" dirty="0" err="1">
                <a:sym typeface="Wingdings" panose="05000000000000000000" pitchFamily="2" charset="2"/>
              </a:rPr>
              <a:t>que</a:t>
            </a:r>
            <a:r>
              <a:rPr lang="en-AU" dirty="0">
                <a:sym typeface="Wingdings" panose="05000000000000000000" pitchFamily="2" charset="2"/>
              </a:rPr>
              <a:t> </a:t>
            </a:r>
            <a:r>
              <a:rPr lang="en-AU" dirty="0" err="1">
                <a:sym typeface="Wingdings" panose="05000000000000000000" pitchFamily="2" charset="2"/>
              </a:rPr>
              <a:t>conlleva</a:t>
            </a:r>
            <a:r>
              <a:rPr lang="en-AU" dirty="0">
                <a:sym typeface="Wingdings" panose="05000000000000000000" pitchFamily="2" charset="2"/>
              </a:rPr>
              <a:t> la </a:t>
            </a:r>
            <a:r>
              <a:rPr lang="en-AU" dirty="0" err="1">
                <a:sym typeface="Wingdings" panose="05000000000000000000" pitchFamily="2" charset="2"/>
              </a:rPr>
              <a:t>inyección</a:t>
            </a:r>
            <a:r>
              <a:rPr lang="en-AU" dirty="0">
                <a:sym typeface="Wingdings" panose="05000000000000000000" pitchFamily="2" charset="2"/>
              </a:rPr>
              <a:t> de </a:t>
            </a:r>
            <a:r>
              <a:rPr lang="en-AU" dirty="0" err="1">
                <a:sym typeface="Wingdings" panose="05000000000000000000" pitchFamily="2" charset="2"/>
              </a:rPr>
              <a:t>energía</a:t>
            </a:r>
            <a:r>
              <a:rPr lang="en-AU" dirty="0">
                <a:sym typeface="Wingdings" panose="05000000000000000000" pitchFamily="2" charset="2"/>
              </a:rPr>
              <a:t> removable, La electronica de </a:t>
            </a:r>
            <a:r>
              <a:rPr lang="en-AU" dirty="0" err="1">
                <a:sym typeface="Wingdings" panose="05000000000000000000" pitchFamily="2" charset="2"/>
              </a:rPr>
              <a:t>potencia</a:t>
            </a:r>
            <a:r>
              <a:rPr lang="en-AU" dirty="0">
                <a:sym typeface="Wingdings" panose="05000000000000000000" pitchFamily="2" charset="2"/>
              </a:rPr>
              <a:t> es la </a:t>
            </a:r>
            <a:r>
              <a:rPr lang="en-AU" dirty="0" err="1">
                <a:sym typeface="Wingdings" panose="05000000000000000000" pitchFamily="2" charset="2"/>
              </a:rPr>
              <a:t>tecnología</a:t>
            </a:r>
            <a:r>
              <a:rPr lang="en-AU" dirty="0">
                <a:sym typeface="Wingdings" panose="05000000000000000000" pitchFamily="2" charset="2"/>
              </a:rPr>
              <a:t> clave </a:t>
            </a:r>
            <a:r>
              <a:rPr lang="en-AU" dirty="0" err="1">
                <a:sym typeface="Wingdings" panose="05000000000000000000" pitchFamily="2" charset="2"/>
              </a:rPr>
              <a:t>que</a:t>
            </a:r>
            <a:r>
              <a:rPr lang="en-AU" dirty="0">
                <a:sym typeface="Wingdings" panose="05000000000000000000" pitchFamily="2" charset="2"/>
              </a:rPr>
              <a:t> </a:t>
            </a:r>
            <a:r>
              <a:rPr lang="en-AU" dirty="0" err="1">
                <a:sym typeface="Wingdings" panose="05000000000000000000" pitchFamily="2" charset="2"/>
              </a:rPr>
              <a:t>está</a:t>
            </a:r>
            <a:r>
              <a:rPr lang="en-AU" dirty="0">
                <a:sym typeface="Wingdings" panose="05000000000000000000" pitchFamily="2" charset="2"/>
              </a:rPr>
              <a:t> </a:t>
            </a:r>
            <a:r>
              <a:rPr lang="en-AU" dirty="0" err="1">
                <a:sym typeface="Wingdings" panose="05000000000000000000" pitchFamily="2" charset="2"/>
              </a:rPr>
              <a:t>mitigando</a:t>
            </a:r>
            <a:r>
              <a:rPr lang="en-AU" dirty="0">
                <a:sym typeface="Wingdings" panose="05000000000000000000" pitchFamily="2" charset="2"/>
              </a:rPr>
              <a:t> y </a:t>
            </a:r>
            <a:r>
              <a:rPr lang="en-AU" dirty="0" err="1">
                <a:sym typeface="Wingdings" panose="05000000000000000000" pitchFamily="2" charset="2"/>
              </a:rPr>
              <a:t>solucionando</a:t>
            </a:r>
            <a:r>
              <a:rPr lang="en-AU" dirty="0">
                <a:sym typeface="Wingdings" panose="05000000000000000000" pitchFamily="2" charset="2"/>
              </a:rPr>
              <a:t> </a:t>
            </a:r>
            <a:r>
              <a:rPr lang="en-AU" dirty="0" err="1">
                <a:sym typeface="Wingdings" panose="05000000000000000000" pitchFamily="2" charset="2"/>
              </a:rPr>
              <a:t>dichos</a:t>
            </a:r>
            <a:r>
              <a:rPr lang="en-AU" dirty="0">
                <a:sym typeface="Wingdings" panose="05000000000000000000" pitchFamily="2" charset="2"/>
              </a:rPr>
              <a:t> </a:t>
            </a:r>
            <a:r>
              <a:rPr lang="en-AU" dirty="0" err="1">
                <a:sym typeface="Wingdings" panose="05000000000000000000" pitchFamily="2" charset="2"/>
              </a:rPr>
              <a:t>fenomenos</a:t>
            </a:r>
            <a:r>
              <a:rPr lang="en-AU" dirty="0">
                <a:sym typeface="Wingdings" panose="05000000000000000000" pitchFamily="2" charset="2"/>
              </a:rPr>
              <a:t>..</a:t>
            </a: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AC12E8-6247-A9EF-BE74-E264CA4E90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31864C-0A57-49E1-8FDC-7624A9AEBDB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tachi San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51194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092470-2A4D-D365-96EC-5A79F4236C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75D2DF-1400-8418-AE65-163BF56D9B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7333E3-9333-8729-3302-EF7EDEA902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u="none" strike="noStrike" kern="1200" dirty="0" err="1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EconiQ</a:t>
            </a:r>
            <a:r>
              <a:rPr lang="en-US" sz="1200" b="1" u="none" strike="noStrike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 Gas:</a:t>
            </a:r>
            <a:r>
              <a:rPr lang="en-US" sz="1200" b="0" u="none" strike="noStrike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 </a:t>
            </a:r>
            <a:r>
              <a:rPr lang="en-US" sz="1200" b="0" u="none" strike="noStrike" kern="1200" dirty="0" err="1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dióxido</a:t>
            </a:r>
            <a:r>
              <a:rPr lang="en-US" sz="1200" b="0" u="none" strike="noStrike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 de </a:t>
            </a:r>
            <a:r>
              <a:rPr lang="en-US" sz="1200" b="0" u="none" strike="noStrike" kern="1200" dirty="0" err="1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carbono</a:t>
            </a:r>
            <a:r>
              <a:rPr lang="en-US" sz="1200" b="0" u="none" strike="noStrike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 (CO₂)</a:t>
            </a:r>
            <a:r>
              <a:rPr lang="en-US" b="0" dirty="0"/>
              <a:t>, </a:t>
            </a:r>
            <a:r>
              <a:rPr lang="en-US" sz="1200" b="0" u="none" strike="noStrike" kern="1200" dirty="0" err="1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oxígeno</a:t>
            </a:r>
            <a:r>
              <a:rPr lang="en-US" sz="1200" b="0" u="none" strike="noStrike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 (O₂)</a:t>
            </a:r>
            <a:r>
              <a:rPr lang="en-US" b="0" dirty="0"/>
              <a:t> y </a:t>
            </a:r>
            <a:r>
              <a:rPr lang="en-US" sz="1200" b="0" u="none" strike="noStrike" kern="1200" dirty="0" err="1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fluoronitrilo</a:t>
            </a:r>
            <a:r>
              <a:rPr lang="en-US" sz="1200" b="0" u="none" strike="noStrike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 C4 (C₄-FN)</a:t>
            </a:r>
            <a:r>
              <a:rPr lang="en-US" b="0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614140-28FD-2468-54CA-F612F1CCDA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31864C-0A57-49E1-8FDC-7624A9AEBDB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tachi San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75279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0CB28D-4775-5BA1-EE4D-FE2874D6A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2D6615-A991-F598-E737-7E4D8F78CD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7B1A9B-CC32-2D94-7C5C-0D7B90B939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u="none" strike="noStrike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- </a:t>
            </a:r>
            <a:r>
              <a:rPr lang="en-US" sz="1200" b="1" u="none" strike="noStrike" kern="1200" dirty="0" err="1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EconiQ</a:t>
            </a:r>
            <a:r>
              <a:rPr lang="en-US" sz="1200" b="1" u="none" strike="noStrike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 Gas:</a:t>
            </a:r>
            <a:r>
              <a:rPr lang="en-US" sz="1200" b="0" u="none" strike="noStrike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 </a:t>
            </a:r>
            <a:r>
              <a:rPr lang="en-US" sz="1200" b="0" u="none" strike="noStrike" kern="1200" dirty="0" err="1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dióxido</a:t>
            </a:r>
            <a:r>
              <a:rPr lang="en-US" sz="1200" b="0" u="none" strike="noStrike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 de </a:t>
            </a:r>
            <a:r>
              <a:rPr lang="en-US" sz="1200" b="0" u="none" strike="noStrike" kern="1200" dirty="0" err="1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carbono</a:t>
            </a:r>
            <a:r>
              <a:rPr lang="en-US" sz="1200" b="0" u="none" strike="noStrike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 (CO₂)</a:t>
            </a:r>
            <a:r>
              <a:rPr lang="en-US" b="0" dirty="0"/>
              <a:t>, </a:t>
            </a:r>
            <a:r>
              <a:rPr lang="en-US" sz="1200" b="0" u="none" strike="noStrike" kern="1200" dirty="0" err="1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oxígeno</a:t>
            </a:r>
            <a:r>
              <a:rPr lang="en-US" sz="1200" b="0" u="none" strike="noStrike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 (O₂)</a:t>
            </a:r>
            <a:r>
              <a:rPr lang="en-US" b="0" dirty="0"/>
              <a:t> y </a:t>
            </a:r>
            <a:r>
              <a:rPr lang="en-US" sz="1200" b="0" u="none" strike="noStrike" kern="1200" dirty="0" err="1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fluoronitrilo</a:t>
            </a:r>
            <a:r>
              <a:rPr lang="en-US" sz="1200" b="0" u="none" strike="noStrike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 C4 (C₄-FN)</a:t>
            </a:r>
            <a:r>
              <a:rPr lang="en-US" b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- Un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desfasador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controlar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el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flujo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 de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potencia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activa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 (MW)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una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línea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Modifica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el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ángulo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 de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fase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 entre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el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voltaje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 de entrada y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salida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.</a:t>
            </a:r>
          </a:p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4BCF43-2791-4220-4E3B-8BD413BAEE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31864C-0A57-49E1-8FDC-7624A9AEBDB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tachi San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08522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A4632E-73E3-EB81-4556-6A66787758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CA4201-8195-5993-BEC9-989D0EFE78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9F3019-1CC8-2524-1553-0303B456A8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Sin </a:t>
            </a:r>
            <a:r>
              <a:rPr lang="en-AU" dirty="0" err="1"/>
              <a:t>nombrar</a:t>
            </a:r>
            <a:r>
              <a:rPr lang="en-AU" dirty="0"/>
              <a:t> la gran </a:t>
            </a:r>
            <a:r>
              <a:rPr lang="en-AU" dirty="0" err="1"/>
              <a:t>participación</a:t>
            </a:r>
            <a:r>
              <a:rPr lang="en-AU" dirty="0"/>
              <a:t> </a:t>
            </a:r>
            <a:r>
              <a:rPr lang="en-AU" dirty="0" err="1"/>
              <a:t>que</a:t>
            </a:r>
            <a:r>
              <a:rPr lang="en-AU" dirty="0"/>
              <a:t> </a:t>
            </a:r>
            <a:r>
              <a:rPr lang="en-AU" dirty="0" err="1"/>
              <a:t>tenemos</a:t>
            </a:r>
            <a:r>
              <a:rPr lang="en-AU" dirty="0"/>
              <a:t> </a:t>
            </a:r>
            <a:r>
              <a:rPr lang="en-AU" dirty="0" err="1"/>
              <a:t>en</a:t>
            </a:r>
            <a:r>
              <a:rPr lang="en-AU" dirty="0"/>
              <a:t> </a:t>
            </a:r>
            <a:r>
              <a:rPr lang="en-AU" dirty="0" err="1"/>
              <a:t>renovables</a:t>
            </a:r>
            <a:r>
              <a:rPr lang="en-AU" dirty="0"/>
              <a:t> on </a:t>
            </a:r>
            <a:r>
              <a:rPr lang="en-AU" dirty="0" err="1"/>
              <a:t>en</a:t>
            </a:r>
            <a:r>
              <a:rPr lang="en-AU" dirty="0"/>
              <a:t> BESS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AU" dirty="0"/>
              <a:t>S/E </a:t>
            </a:r>
            <a:r>
              <a:rPr lang="en-AU" dirty="0" err="1"/>
              <a:t>moviles</a:t>
            </a:r>
            <a:r>
              <a:rPr lang="en-AU" dirty="0"/>
              <a:t>: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AU" dirty="0"/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Conectar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proyectos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solares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 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eólicos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 de forma temporal 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acelerada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. 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b="0" i="0" kern="1200" dirty="0" err="1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Reforzar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 puntos de la red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donde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 hay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congestión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.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b="1" i="0" kern="1200" dirty="0" err="1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Resilencia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: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Permite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recuperación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rápida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 del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sistema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Hitachi Sans" pitchFamily="2" charset="0"/>
                <a:ea typeface="+mn-ea"/>
                <a:cs typeface="+mn-cs"/>
              </a:rPr>
              <a:t>.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Hitachi Sans" pitchFamily="2" charset="0"/>
              <a:ea typeface="+mn-ea"/>
              <a:cs typeface="+mn-cs"/>
            </a:endParaRPr>
          </a:p>
          <a:p>
            <a:r>
              <a:rPr lang="en-AU" dirty="0"/>
              <a:t>	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8DC40C-A6A9-0DC6-5501-79BFB0143B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31864C-0A57-49E1-8FDC-7624A9AEBDB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tachi San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3543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23.sv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svg"/><Relationship Id="rId5" Type="http://schemas.openxmlformats.org/officeDocument/2006/relationships/image" Target="../media/image25.svg"/><Relationship Id="rId4" Type="http://schemas.openxmlformats.org/officeDocument/2006/relationships/image" Target="../media/image24.svg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23.svg"/><Relationship Id="rId7" Type="http://schemas.openxmlformats.org/officeDocument/2006/relationships/image" Target="../media/image27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svg"/><Relationship Id="rId5" Type="http://schemas.openxmlformats.org/officeDocument/2006/relationships/image" Target="../media/image25.svg"/><Relationship Id="rId4" Type="http://schemas.openxmlformats.org/officeDocument/2006/relationships/image" Target="../media/image24.sv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Small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AF063A1-8C8A-7FBB-CF2B-92F1187A46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138" y="5391735"/>
            <a:ext cx="3629661" cy="830997"/>
          </a:xfrm>
        </p:spPr>
        <p:txBody>
          <a:bodyPr anchor="b" anchorCtr="0">
            <a:spAutoFit/>
          </a:bodyPr>
          <a:lstStyle>
            <a:lvl1pPr>
              <a:lnSpc>
                <a:spcPct val="100000"/>
              </a:lnSpc>
              <a:defRPr sz="1800">
                <a:solidFill>
                  <a:schemeClr val="bg1"/>
                </a:solidFill>
                <a:latin typeface="Hitachi Sans" panose="020B0604020202020204" charset="0"/>
              </a:defRPr>
            </a:lvl1pPr>
          </a:lstStyle>
          <a:p>
            <a:r>
              <a:rPr lang="en-GB" dirty="0">
                <a:effectLst/>
                <a:latin typeface="Arial" pitchFamily="34" charset="0"/>
              </a:rPr>
              <a:t>Presentation headline title placeholder should be two to </a:t>
            </a:r>
            <a:br>
              <a:rPr lang="en-GB" dirty="0">
                <a:effectLst/>
                <a:latin typeface="Arial" pitchFamily="34" charset="0"/>
              </a:rPr>
            </a:br>
            <a:r>
              <a:rPr lang="en-GB" dirty="0">
                <a:effectLst/>
                <a:latin typeface="Arial" pitchFamily="34" charset="0"/>
              </a:rPr>
              <a:t>three lines where possible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5B67D6BA-0D97-2FB2-2A3C-DBD02F81E36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122" y="-1"/>
            <a:ext cx="12137601" cy="2691380"/>
          </a:xfrm>
          <a:prstGeom prst="rect">
            <a:avLst/>
          </a:prstGeom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21748F4E-4BDF-C0D4-341C-3978098D480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85138" y="5083130"/>
            <a:ext cx="3629660" cy="190437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buNone/>
              <a:defRPr sz="1200" b="1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Subtitle here if needed</a:t>
            </a:r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34FD5E04-723F-6DA5-005D-B07544BFEE3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73550" y="5530876"/>
            <a:ext cx="3646450" cy="691856"/>
          </a:xfrm>
        </p:spPr>
        <p:txBody>
          <a:bodyPr wrap="square" anchor="b" anchorCtr="0">
            <a:spAutoFit/>
          </a:bodyPr>
          <a:lstStyle>
            <a:lvl1pPr marL="0" indent="0">
              <a:lnSpc>
                <a:spcPct val="110000"/>
              </a:lnSpc>
              <a:buNone/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10000"/>
              </a:lnSpc>
              <a:spcAft>
                <a:spcPts val="600"/>
              </a:spcAft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108000">
              <a:defRPr sz="1200">
                <a:solidFill>
                  <a:schemeClr val="bg1"/>
                </a:solidFill>
              </a:defRPr>
            </a:lvl3pPr>
            <a:lvl4pPr marL="216000"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Add small title and use indent button to toggle to the next text style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" name="text" descr="{&#10; &quot;SkabelonDesign&quot;: {&#10; &quot;textualValue&quot;: &quot;&lt;key1/&gt;&quot;,&#10; &quot;bindingCollection&quot;: {&#10; &quot;key1&quot;: {&quot;SkabelonDesign&quot;:{&quot;type&quot;:&quot;Text&quot;,&quot;binding&quot;:&quot;Copyright&quot;}}&#10; }&#10; }&#10;}">
            <a:extLst>
              <a:ext uri="{FF2B5EF4-FFF2-40B4-BE49-F238E27FC236}">
                <a16:creationId xmlns:a16="http://schemas.microsoft.com/office/drawing/2014/main" id="{BC4EB99E-EE45-3651-6E96-1376D5D4F6A6}"/>
              </a:ext>
            </a:extLst>
          </p:cNvPr>
          <p:cNvSpPr txBox="1">
            <a:spLocks/>
          </p:cNvSpPr>
          <p:nvPr userDrawn="1"/>
        </p:nvSpPr>
        <p:spPr bwMode="gray">
          <a:xfrm>
            <a:off x="8864600" y="6336000"/>
            <a:ext cx="285432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©Hitachi Energy Ltd 2025. All rights reserved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Strictly" hidden="1">
            <a:extLst>
              <a:ext uri="{FF2B5EF4-FFF2-40B4-BE49-F238E27FC236}">
                <a16:creationId xmlns:a16="http://schemas.microsoft.com/office/drawing/2014/main" id="{F35DA1F1-7BBB-09E6-0D42-688FDE8B42A9}"/>
              </a:ext>
            </a:extLst>
          </p:cNvPr>
          <p:cNvSpPr txBox="1">
            <a:spLocks/>
          </p:cNvSpPr>
          <p:nvPr userDrawn="1"/>
        </p:nvSpPr>
        <p:spPr bwMode="gray">
          <a:xfrm>
            <a:off x="7190449" y="6336000"/>
            <a:ext cx="1898650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STRICTLY CONFIDENTIAL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Internal">
            <a:extLst>
              <a:ext uri="{FF2B5EF4-FFF2-40B4-BE49-F238E27FC236}">
                <a16:creationId xmlns:a16="http://schemas.microsoft.com/office/drawing/2014/main" id="{A821DB2A-0297-4FC1-ACFF-F7A457BCC195}"/>
              </a:ext>
            </a:extLst>
          </p:cNvPr>
          <p:cNvSpPr txBox="1">
            <a:spLocks/>
          </p:cNvSpPr>
          <p:nvPr userDrawn="1"/>
        </p:nvSpPr>
        <p:spPr bwMode="gray">
          <a:xfrm>
            <a:off x="7190449" y="6336000"/>
            <a:ext cx="1898650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Internal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Public" hidden="1">
            <a:extLst>
              <a:ext uri="{FF2B5EF4-FFF2-40B4-BE49-F238E27FC236}">
                <a16:creationId xmlns:a16="http://schemas.microsoft.com/office/drawing/2014/main" id="{A6E1D501-A9EF-2FBA-4CAD-5BFF9B0526B1}"/>
              </a:ext>
            </a:extLst>
          </p:cNvPr>
          <p:cNvSpPr txBox="1">
            <a:spLocks/>
          </p:cNvSpPr>
          <p:nvPr userDrawn="1"/>
        </p:nvSpPr>
        <p:spPr bwMode="gray">
          <a:xfrm>
            <a:off x="7190449" y="6336000"/>
            <a:ext cx="1898650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Public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Confidential" hidden="1">
            <a:extLst>
              <a:ext uri="{FF2B5EF4-FFF2-40B4-BE49-F238E27FC236}">
                <a16:creationId xmlns:a16="http://schemas.microsoft.com/office/drawing/2014/main" id="{B69A2C7F-59AC-0D69-A8FF-4A59CCD445A0}"/>
              </a:ext>
            </a:extLst>
          </p:cNvPr>
          <p:cNvSpPr txBox="1">
            <a:spLocks/>
          </p:cNvSpPr>
          <p:nvPr userDrawn="1"/>
        </p:nvSpPr>
        <p:spPr bwMode="gray">
          <a:xfrm>
            <a:off x="7190449" y="6336000"/>
            <a:ext cx="1898650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Confidential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57871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duction D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D01D18-73E6-8329-C0B6-96EC2EAD46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3074" y="1595855"/>
            <a:ext cx="8391526" cy="476092"/>
          </a:xfrm>
        </p:spPr>
        <p:txBody>
          <a:bodyPr>
            <a:sp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1500"/>
              </a:spcAft>
              <a:buNone/>
              <a:defRPr sz="3000">
                <a:solidFill>
                  <a:schemeClr val="bg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spcAft>
                <a:spcPts val="1200"/>
              </a:spcAft>
              <a:buNone/>
              <a:defRPr sz="2400"/>
            </a:lvl2pPr>
            <a:lvl3pPr marL="0" indent="0" algn="l">
              <a:spcBef>
                <a:spcPts val="0"/>
              </a:spcBef>
              <a:spcAft>
                <a:spcPts val="1200"/>
              </a:spcAft>
              <a:buNone/>
              <a:defRPr sz="2400"/>
            </a:lvl3pPr>
            <a:lvl4pPr marL="0" indent="0" algn="l">
              <a:spcBef>
                <a:spcPts val="0"/>
              </a:spcBef>
              <a:spcAft>
                <a:spcPts val="1200"/>
              </a:spcAft>
              <a:buNone/>
              <a:defRPr sz="2400"/>
            </a:lvl4pPr>
            <a:lvl5pPr marL="0" indent="0" algn="l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400"/>
            </a:lvl5pPr>
          </a:lstStyle>
          <a:p>
            <a:pPr lvl="0"/>
            <a:r>
              <a:rPr lang="en-GB"/>
              <a:t>Introduction text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AC5D1-F941-4BC0-9D59-22212601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0B1F6-F5F9-C1D4-48E6-D01CBFAA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29F4BC05-462B-4F19-BE6B-A1043C81AA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19D55E-7884-FC04-5115-65B766C038A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73075" y="403200"/>
            <a:ext cx="4591050" cy="206339"/>
          </a:xfrm>
        </p:spPr>
        <p:txBody>
          <a:bodyPr wrap="square">
            <a:spAutoFit/>
          </a:bodyPr>
          <a:lstStyle>
            <a:lvl1pPr marL="0" indent="0">
              <a:buNone/>
              <a:defRPr sz="1300" b="1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Running header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53E6E2A-F31D-893C-579D-8DF22C2A85F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28817" y="388800"/>
            <a:ext cx="1026000" cy="227505"/>
          </a:xfrm>
          <a:prstGeom prst="rect">
            <a:avLst/>
          </a:prstGeom>
        </p:spPr>
      </p:pic>
      <p:sp>
        <p:nvSpPr>
          <p:cNvPr id="8" name="text" descr="{&#10; &quot;SkabelonDesign&quot;: {&#10; &quot;textualValue&quot;: &quot;&lt;key1/&gt;&quot;,&#10; &quot;bindingCollection&quot;: {&#10; &quot;key1&quot;: {&quot;SkabelonDesign&quot;:{&quot;type&quot;:&quot;Text&quot;,&quot;binding&quot;:&quot;Copyright&quot;}}&#10; }&#10; }&#10;}">
            <a:extLst>
              <a:ext uri="{FF2B5EF4-FFF2-40B4-BE49-F238E27FC236}">
                <a16:creationId xmlns:a16="http://schemas.microsoft.com/office/drawing/2014/main" id="{EFBC1099-1346-C6F0-FEDF-A28B02F71E82}"/>
              </a:ext>
            </a:extLst>
          </p:cNvPr>
          <p:cNvSpPr txBox="1">
            <a:spLocks/>
          </p:cNvSpPr>
          <p:nvPr userDrawn="1"/>
        </p:nvSpPr>
        <p:spPr bwMode="gray">
          <a:xfrm>
            <a:off x="8864600" y="6336000"/>
            <a:ext cx="285432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©Hitachi Energy Ltd 2025. All rights reserved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trictly" hidden="1">
            <a:extLst>
              <a:ext uri="{FF2B5EF4-FFF2-40B4-BE49-F238E27FC236}">
                <a16:creationId xmlns:a16="http://schemas.microsoft.com/office/drawing/2014/main" id="{A064DF37-C0A7-A534-37D8-966C575E651E}"/>
              </a:ext>
            </a:extLst>
          </p:cNvPr>
          <p:cNvSpPr txBox="1">
            <a:spLocks/>
          </p:cNvSpPr>
          <p:nvPr userDrawn="1"/>
        </p:nvSpPr>
        <p:spPr bwMode="gray">
          <a:xfrm>
            <a:off x="7190449" y="6336000"/>
            <a:ext cx="1898650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STRICTLY CONFIDENTIAL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Internal">
            <a:extLst>
              <a:ext uri="{FF2B5EF4-FFF2-40B4-BE49-F238E27FC236}">
                <a16:creationId xmlns:a16="http://schemas.microsoft.com/office/drawing/2014/main" id="{D99AE200-06B9-4063-6FB8-7C2E862C7A53}"/>
              </a:ext>
            </a:extLst>
          </p:cNvPr>
          <p:cNvSpPr txBox="1">
            <a:spLocks/>
          </p:cNvSpPr>
          <p:nvPr userDrawn="1"/>
        </p:nvSpPr>
        <p:spPr bwMode="gray">
          <a:xfrm>
            <a:off x="7190449" y="6336000"/>
            <a:ext cx="1898650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Internal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Public" hidden="1">
            <a:extLst>
              <a:ext uri="{FF2B5EF4-FFF2-40B4-BE49-F238E27FC236}">
                <a16:creationId xmlns:a16="http://schemas.microsoft.com/office/drawing/2014/main" id="{1B8EF7C3-DC15-7B5E-CF48-42177EBCAFCC}"/>
              </a:ext>
            </a:extLst>
          </p:cNvPr>
          <p:cNvSpPr txBox="1">
            <a:spLocks/>
          </p:cNvSpPr>
          <p:nvPr userDrawn="1"/>
        </p:nvSpPr>
        <p:spPr bwMode="gray">
          <a:xfrm>
            <a:off x="7190449" y="6336000"/>
            <a:ext cx="1898650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Public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Confidential" hidden="1">
            <a:extLst>
              <a:ext uri="{FF2B5EF4-FFF2-40B4-BE49-F238E27FC236}">
                <a16:creationId xmlns:a16="http://schemas.microsoft.com/office/drawing/2014/main" id="{E8AC150E-3191-1BC6-2CEA-D7DED580BD80}"/>
              </a:ext>
            </a:extLst>
          </p:cNvPr>
          <p:cNvSpPr txBox="1">
            <a:spLocks/>
          </p:cNvSpPr>
          <p:nvPr userDrawn="1"/>
        </p:nvSpPr>
        <p:spPr bwMode="gray">
          <a:xfrm>
            <a:off x="7190449" y="6336000"/>
            <a:ext cx="1898650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Confidential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17791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 L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D01D18-73E6-8329-C0B6-96EC2EAD46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3075" y="3429000"/>
            <a:ext cx="6654370" cy="380873"/>
          </a:xfrm>
        </p:spPr>
        <p:txBody>
          <a:bodyPr>
            <a:sp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1500"/>
              </a:spcAft>
              <a:buNone/>
              <a:defRPr sz="2400">
                <a:latin typeface="+mn-lt"/>
              </a:defRPr>
            </a:lvl1pPr>
            <a:lvl2pPr marL="0" indent="0" algn="l">
              <a:spcBef>
                <a:spcPts val="0"/>
              </a:spcBef>
              <a:spcAft>
                <a:spcPts val="1200"/>
              </a:spcAft>
              <a:buNone/>
              <a:defRPr sz="2400"/>
            </a:lvl2pPr>
            <a:lvl3pPr marL="0" indent="0" algn="l">
              <a:spcBef>
                <a:spcPts val="0"/>
              </a:spcBef>
              <a:spcAft>
                <a:spcPts val="1200"/>
              </a:spcAft>
              <a:buNone/>
              <a:defRPr sz="2400"/>
            </a:lvl3pPr>
            <a:lvl4pPr marL="0" indent="0" algn="l">
              <a:spcBef>
                <a:spcPts val="0"/>
              </a:spcBef>
              <a:spcAft>
                <a:spcPts val="1200"/>
              </a:spcAft>
              <a:buNone/>
              <a:defRPr sz="2400"/>
            </a:lvl4pPr>
            <a:lvl5pPr marL="0" indent="0" algn="l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400"/>
            </a:lvl5pPr>
          </a:lstStyle>
          <a:p>
            <a:pPr lvl="0"/>
            <a:r>
              <a:rPr lang="en-GB"/>
              <a:t>Introduction text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AC5D1-F941-4BC0-9D59-22212601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0B1F6-F5F9-C1D4-48E6-D01CBFAA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29F4BC05-462B-4F19-BE6B-A1043C81AA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F05E062-2325-4F56-1A65-5A580A67A50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3075" y="698500"/>
            <a:ext cx="6654370" cy="380873"/>
          </a:xfrm>
        </p:spPr>
        <p:txBody>
          <a:bodyPr>
            <a:sp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1500"/>
              </a:spcAft>
              <a:buNone/>
              <a:defRPr sz="2400">
                <a:solidFill>
                  <a:schemeClr val="accent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spcAft>
                <a:spcPts val="1200"/>
              </a:spcAft>
              <a:buNone/>
              <a:defRPr sz="2400"/>
            </a:lvl2pPr>
            <a:lvl3pPr marL="0" indent="0" algn="l">
              <a:spcBef>
                <a:spcPts val="0"/>
              </a:spcBef>
              <a:spcAft>
                <a:spcPts val="1200"/>
              </a:spcAft>
              <a:buNone/>
              <a:defRPr sz="2400"/>
            </a:lvl3pPr>
            <a:lvl4pPr marL="0" indent="0" algn="l">
              <a:spcBef>
                <a:spcPts val="0"/>
              </a:spcBef>
              <a:spcAft>
                <a:spcPts val="1200"/>
              </a:spcAft>
              <a:buNone/>
              <a:defRPr sz="2400"/>
            </a:lvl4pPr>
            <a:lvl5pPr marL="0" indent="0" algn="l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400"/>
            </a:lvl5pPr>
          </a:lstStyle>
          <a:p>
            <a:pPr lvl="0"/>
            <a:r>
              <a:rPr lang="en-GB"/>
              <a:t>Introduction title goes here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99D66D8-8E9F-0544-ABAB-C5A8264731E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73075" y="403200"/>
            <a:ext cx="4591050" cy="206339"/>
          </a:xfrm>
        </p:spPr>
        <p:txBody>
          <a:bodyPr wrap="square">
            <a:spAutoFit/>
          </a:bodyPr>
          <a:lstStyle>
            <a:lvl1pPr marL="0" indent="0">
              <a:buNone/>
              <a:defRPr sz="1300" b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Running header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D745D30-3546-B222-916D-A6954C0BB93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28817" y="388800"/>
            <a:ext cx="1026000" cy="227505"/>
          </a:xfrm>
          <a:prstGeom prst="rect">
            <a:avLst/>
          </a:prstGeom>
        </p:spPr>
      </p:pic>
      <p:sp>
        <p:nvSpPr>
          <p:cNvPr id="10" name="text" descr="{&#10; &quot;SkabelonDesign&quot;: {&#10; &quot;textualValue&quot;: &quot;&lt;key1/&gt;&quot;,&#10; &quot;bindingCollection&quot;: {&#10; &quot;key1&quot;: {&quot;SkabelonDesign&quot;:{&quot;type&quot;:&quot;Text&quot;,&quot;binding&quot;:&quot;Copyright&quot;}}&#10; }&#10; }&#10;}">
            <a:extLst>
              <a:ext uri="{FF2B5EF4-FFF2-40B4-BE49-F238E27FC236}">
                <a16:creationId xmlns:a16="http://schemas.microsoft.com/office/drawing/2014/main" id="{5021C327-6953-B56E-123A-E07475D552AB}"/>
              </a:ext>
            </a:extLst>
          </p:cNvPr>
          <p:cNvSpPr txBox="1">
            <a:spLocks/>
          </p:cNvSpPr>
          <p:nvPr userDrawn="1"/>
        </p:nvSpPr>
        <p:spPr bwMode="gray">
          <a:xfrm>
            <a:off x="8864600" y="6336000"/>
            <a:ext cx="285432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©Hitachi Energy Ltd 2025. All rights reserved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77820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D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AC5D1-F941-4BC0-9D59-22212601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0B1F6-F5F9-C1D4-48E6-D01CBFAA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29F4BC05-462B-4F19-BE6B-A1043C81AA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2A3E3D5-B7AF-B9BF-1418-806BA6C67D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900" y="698500"/>
            <a:ext cx="6496050" cy="415498"/>
          </a:xfrm>
        </p:spPr>
        <p:txBody>
          <a:bodyPr/>
          <a:lstStyle>
            <a:lvl1pPr>
              <a:defRPr sz="3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dirty="0"/>
              <a:t>Divider title here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E50D42E-A753-265B-D758-DC1B416B5AE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73075" y="403200"/>
            <a:ext cx="4591050" cy="206339"/>
          </a:xfrm>
        </p:spPr>
        <p:txBody>
          <a:bodyPr wrap="square">
            <a:spAutoFit/>
          </a:bodyPr>
          <a:lstStyle>
            <a:lvl1pPr marL="0" indent="0">
              <a:buNone/>
              <a:defRPr sz="1300" b="1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Running header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6D7D6BE-7F8E-D902-09B4-162EE717591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28817" y="388800"/>
            <a:ext cx="1026000" cy="227505"/>
          </a:xfrm>
          <a:prstGeom prst="rect">
            <a:avLst/>
          </a:prstGeom>
        </p:spPr>
      </p:pic>
      <p:sp>
        <p:nvSpPr>
          <p:cNvPr id="10" name="text" descr="{&#10; &quot;SkabelonDesign&quot;: {&#10; &quot;textualValue&quot;: &quot;&lt;key1/&gt;&quot;,&#10; &quot;bindingCollection&quot;: {&#10; &quot;key1&quot;: {&quot;SkabelonDesign&quot;:{&quot;type&quot;:&quot;Text&quot;,&quot;binding&quot;:&quot;Copyright&quot;}}&#10; }&#10; }&#10;}">
            <a:extLst>
              <a:ext uri="{FF2B5EF4-FFF2-40B4-BE49-F238E27FC236}">
                <a16:creationId xmlns:a16="http://schemas.microsoft.com/office/drawing/2014/main" id="{8B770F42-F347-C558-E0F3-F226AABDCE1B}"/>
              </a:ext>
            </a:extLst>
          </p:cNvPr>
          <p:cNvSpPr txBox="1">
            <a:spLocks/>
          </p:cNvSpPr>
          <p:nvPr userDrawn="1"/>
        </p:nvSpPr>
        <p:spPr bwMode="gray">
          <a:xfrm>
            <a:off x="8864600" y="6336000"/>
            <a:ext cx="285432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©Hitachi Energy Ltd 2025. All rights reserved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Strictly" hidden="1">
            <a:extLst>
              <a:ext uri="{FF2B5EF4-FFF2-40B4-BE49-F238E27FC236}">
                <a16:creationId xmlns:a16="http://schemas.microsoft.com/office/drawing/2014/main" id="{A0F3BC56-57AD-04C7-33A4-E6050C562F44}"/>
              </a:ext>
            </a:extLst>
          </p:cNvPr>
          <p:cNvSpPr txBox="1">
            <a:spLocks/>
          </p:cNvSpPr>
          <p:nvPr userDrawn="1"/>
        </p:nvSpPr>
        <p:spPr bwMode="gray">
          <a:xfrm>
            <a:off x="7190449" y="6336000"/>
            <a:ext cx="1898650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STRICTLY CONFIDENTIAL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Internal">
            <a:extLst>
              <a:ext uri="{FF2B5EF4-FFF2-40B4-BE49-F238E27FC236}">
                <a16:creationId xmlns:a16="http://schemas.microsoft.com/office/drawing/2014/main" id="{41D07386-4572-7214-64B6-A131DF09026B}"/>
              </a:ext>
            </a:extLst>
          </p:cNvPr>
          <p:cNvSpPr txBox="1">
            <a:spLocks/>
          </p:cNvSpPr>
          <p:nvPr userDrawn="1"/>
        </p:nvSpPr>
        <p:spPr bwMode="gray">
          <a:xfrm>
            <a:off x="7190449" y="6336000"/>
            <a:ext cx="1898650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Internal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Public" hidden="1">
            <a:extLst>
              <a:ext uri="{FF2B5EF4-FFF2-40B4-BE49-F238E27FC236}">
                <a16:creationId xmlns:a16="http://schemas.microsoft.com/office/drawing/2014/main" id="{8768EC48-0166-FE8B-4F87-6AF874FA61C1}"/>
              </a:ext>
            </a:extLst>
          </p:cNvPr>
          <p:cNvSpPr txBox="1">
            <a:spLocks/>
          </p:cNvSpPr>
          <p:nvPr userDrawn="1"/>
        </p:nvSpPr>
        <p:spPr bwMode="gray">
          <a:xfrm>
            <a:off x="7190449" y="6336000"/>
            <a:ext cx="1898650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Public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Confidential" hidden="1">
            <a:extLst>
              <a:ext uri="{FF2B5EF4-FFF2-40B4-BE49-F238E27FC236}">
                <a16:creationId xmlns:a16="http://schemas.microsoft.com/office/drawing/2014/main" id="{BC30D16B-83AA-CF46-ABD2-CD4A9DCE1739}"/>
              </a:ext>
            </a:extLst>
          </p:cNvPr>
          <p:cNvSpPr txBox="1">
            <a:spLocks/>
          </p:cNvSpPr>
          <p:nvPr userDrawn="1"/>
        </p:nvSpPr>
        <p:spPr bwMode="gray">
          <a:xfrm>
            <a:off x="7190449" y="6336000"/>
            <a:ext cx="1898650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Confidential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88875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AC5D1-F941-4BC0-9D59-22212601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0B1F6-F5F9-C1D4-48E6-D01CBFAA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29F4BC05-462B-4F19-BE6B-A1043C81AA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2A3E3D5-B7AF-B9BF-1418-806BA6C67D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900" y="698500"/>
            <a:ext cx="6496050" cy="415498"/>
          </a:xfrm>
        </p:spPr>
        <p:txBody>
          <a:bodyPr/>
          <a:lstStyle>
            <a:lvl1pPr>
              <a:defRPr sz="3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dirty="0"/>
              <a:t>Divider title here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E50D42E-A753-265B-D758-DC1B416B5AE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73075" y="403200"/>
            <a:ext cx="4591050" cy="206339"/>
          </a:xfrm>
        </p:spPr>
        <p:txBody>
          <a:bodyPr wrap="square">
            <a:spAutoFit/>
          </a:bodyPr>
          <a:lstStyle>
            <a:lvl1pPr marL="0" indent="0">
              <a:buNone/>
              <a:defRPr sz="1300" b="1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Running header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6D7D6BE-7F8E-D902-09B4-162EE717591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28817" y="388800"/>
            <a:ext cx="1026000" cy="227505"/>
          </a:xfrm>
          <a:prstGeom prst="rect">
            <a:avLst/>
          </a:prstGeom>
        </p:spPr>
      </p:pic>
      <p:sp>
        <p:nvSpPr>
          <p:cNvPr id="10" name="text" descr="{&#10; &quot;SkabelonDesign&quot;: {&#10; &quot;textualValue&quot;: &quot;&lt;key1/&gt;&quot;,&#10; &quot;bindingCollection&quot;: {&#10; &quot;key1&quot;: {&quot;SkabelonDesign&quot;:{&quot;type&quot;:&quot;Text&quot;,&quot;binding&quot;:&quot;Copyright&quot;}}&#10; }&#10; }&#10;}">
            <a:extLst>
              <a:ext uri="{FF2B5EF4-FFF2-40B4-BE49-F238E27FC236}">
                <a16:creationId xmlns:a16="http://schemas.microsoft.com/office/drawing/2014/main" id="{8B770F42-F347-C558-E0F3-F226AABDCE1B}"/>
              </a:ext>
            </a:extLst>
          </p:cNvPr>
          <p:cNvSpPr txBox="1">
            <a:spLocks/>
          </p:cNvSpPr>
          <p:nvPr userDrawn="1"/>
        </p:nvSpPr>
        <p:spPr bwMode="gray">
          <a:xfrm>
            <a:off x="8864600" y="6336000"/>
            <a:ext cx="285432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©Hitachi Energy Ltd 2025. All rights reserved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Strictly" hidden="1">
            <a:extLst>
              <a:ext uri="{FF2B5EF4-FFF2-40B4-BE49-F238E27FC236}">
                <a16:creationId xmlns:a16="http://schemas.microsoft.com/office/drawing/2014/main" id="{F219F527-55A9-3DD2-E722-3C51567B8188}"/>
              </a:ext>
            </a:extLst>
          </p:cNvPr>
          <p:cNvSpPr txBox="1">
            <a:spLocks/>
          </p:cNvSpPr>
          <p:nvPr userDrawn="1"/>
        </p:nvSpPr>
        <p:spPr bwMode="gray">
          <a:xfrm>
            <a:off x="7190449" y="6336000"/>
            <a:ext cx="1898650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STRICTLY CONFIDENTIAL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Internal">
            <a:extLst>
              <a:ext uri="{FF2B5EF4-FFF2-40B4-BE49-F238E27FC236}">
                <a16:creationId xmlns:a16="http://schemas.microsoft.com/office/drawing/2014/main" id="{C2601AD3-0CB5-4D35-A894-E3B8C6B54CD5}"/>
              </a:ext>
            </a:extLst>
          </p:cNvPr>
          <p:cNvSpPr txBox="1">
            <a:spLocks/>
          </p:cNvSpPr>
          <p:nvPr userDrawn="1"/>
        </p:nvSpPr>
        <p:spPr bwMode="gray">
          <a:xfrm>
            <a:off x="7190449" y="6336000"/>
            <a:ext cx="1898650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Internal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Public" hidden="1">
            <a:extLst>
              <a:ext uri="{FF2B5EF4-FFF2-40B4-BE49-F238E27FC236}">
                <a16:creationId xmlns:a16="http://schemas.microsoft.com/office/drawing/2014/main" id="{BB7D3762-78E1-4D6C-CFF3-94F7A8AB506C}"/>
              </a:ext>
            </a:extLst>
          </p:cNvPr>
          <p:cNvSpPr txBox="1">
            <a:spLocks/>
          </p:cNvSpPr>
          <p:nvPr userDrawn="1"/>
        </p:nvSpPr>
        <p:spPr bwMode="gray">
          <a:xfrm>
            <a:off x="7190449" y="6336000"/>
            <a:ext cx="1898650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Public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Confidential" hidden="1">
            <a:extLst>
              <a:ext uri="{FF2B5EF4-FFF2-40B4-BE49-F238E27FC236}">
                <a16:creationId xmlns:a16="http://schemas.microsoft.com/office/drawing/2014/main" id="{1E4D4EBB-498D-4B46-A6D6-4D2309470F68}"/>
              </a:ext>
            </a:extLst>
          </p:cNvPr>
          <p:cNvSpPr txBox="1">
            <a:spLocks/>
          </p:cNvSpPr>
          <p:nvPr userDrawn="1"/>
        </p:nvSpPr>
        <p:spPr bwMode="gray">
          <a:xfrm>
            <a:off x="7190449" y="6336000"/>
            <a:ext cx="1898650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Confidential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6602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L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AC5D1-F941-4BC0-9D59-22212601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0B1F6-F5F9-C1D4-48E6-D01CBFAA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fld id="{29F4BC05-462B-4F19-BE6B-A1043C81AA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2A3E3D5-B7AF-B9BF-1418-806BA6C67D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900" y="1002021"/>
            <a:ext cx="6496050" cy="415498"/>
          </a:xfrm>
        </p:spPr>
        <p:txBody>
          <a:bodyPr/>
          <a:lstStyle>
            <a:lvl1pPr>
              <a:defRPr sz="30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GB"/>
              <a:t>Divider title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41521A-FD2E-EF86-582E-CDA0462AF43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73075" y="684450"/>
            <a:ext cx="4591050" cy="206339"/>
          </a:xfrm>
        </p:spPr>
        <p:txBody>
          <a:bodyPr wrap="square">
            <a:spAutoFit/>
          </a:bodyPr>
          <a:lstStyle>
            <a:lvl1pPr marL="0" indent="0">
              <a:buNone/>
              <a:defRPr sz="1300" b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Chapter X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E679E0F-D67E-9D17-B2E5-7D416B6D5CB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28817" y="388800"/>
            <a:ext cx="1026000" cy="227505"/>
          </a:xfrm>
          <a:prstGeom prst="rect">
            <a:avLst/>
          </a:prstGeom>
        </p:spPr>
      </p:pic>
      <p:sp>
        <p:nvSpPr>
          <p:cNvPr id="8" name="text" descr="{&#10; &quot;SkabelonDesign&quot;: {&#10; &quot;textualValue&quot;: &quot;&lt;key1/&gt;&quot;,&#10; &quot;bindingCollection&quot;: {&#10; &quot;key1&quot;: {&quot;SkabelonDesign&quot;:{&quot;type&quot;:&quot;Text&quot;,&quot;binding&quot;:&quot;Copyright&quot;}}&#10; }&#10; }&#10;}">
            <a:extLst>
              <a:ext uri="{FF2B5EF4-FFF2-40B4-BE49-F238E27FC236}">
                <a16:creationId xmlns:a16="http://schemas.microsoft.com/office/drawing/2014/main" id="{1D95F949-4ABF-6BBF-B87F-B5A5CF79DE47}"/>
              </a:ext>
            </a:extLst>
          </p:cNvPr>
          <p:cNvSpPr txBox="1">
            <a:spLocks/>
          </p:cNvSpPr>
          <p:nvPr userDrawn="1"/>
        </p:nvSpPr>
        <p:spPr bwMode="gray">
          <a:xfrm>
            <a:off x="8864600" y="6336000"/>
            <a:ext cx="285432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©Hitachi Energy Ltd 2025. All rights reserved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63088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Text Divider D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AC5D1-F941-4BC0-9D59-22212601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0B1F6-F5F9-C1D4-48E6-D01CBFAA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29F4BC05-462B-4F19-BE6B-A1043C81AA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Title 11">
            <a:extLst>
              <a:ext uri="{FF2B5EF4-FFF2-40B4-BE49-F238E27FC236}">
                <a16:creationId xmlns:a16="http://schemas.microsoft.com/office/drawing/2014/main" id="{F30A33DD-C7D8-56BD-404F-663943A2E1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2965" y="698500"/>
            <a:ext cx="11239609" cy="546100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8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Large title try 50pt, 80pt or 95pt text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191F39B6-AD79-C81B-C0E1-9E101AADBB8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73075" y="403200"/>
            <a:ext cx="4591050" cy="206339"/>
          </a:xfrm>
        </p:spPr>
        <p:txBody>
          <a:bodyPr wrap="square">
            <a:spAutoFit/>
          </a:bodyPr>
          <a:lstStyle>
            <a:lvl1pPr marL="0" indent="0">
              <a:buNone/>
              <a:defRPr sz="1300" b="1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Running header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6B0EF72-3B7B-431D-E740-8508AB6E24E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81217" y="541200"/>
            <a:ext cx="1026000" cy="227505"/>
          </a:xfrm>
          <a:prstGeom prst="rect">
            <a:avLst/>
          </a:prstGeom>
        </p:spPr>
      </p:pic>
      <p:sp>
        <p:nvSpPr>
          <p:cNvPr id="14" name="text" descr="{&#10; &quot;SkabelonDesign&quot;: {&#10; &quot;textualValue&quot;: &quot;&lt;key1/&gt;&quot;,&#10; &quot;bindingCollection&quot;: {&#10; &quot;key1&quot;: {&quot;SkabelonDesign&quot;:{&quot;type&quot;:&quot;Text&quot;,&quot;binding&quot;:&quot;Copyright&quot;}}&#10; }&#10; }&#10;}">
            <a:extLst>
              <a:ext uri="{FF2B5EF4-FFF2-40B4-BE49-F238E27FC236}">
                <a16:creationId xmlns:a16="http://schemas.microsoft.com/office/drawing/2014/main" id="{14C565CD-2AC4-3F64-6A77-F0494658AD60}"/>
              </a:ext>
            </a:extLst>
          </p:cNvPr>
          <p:cNvSpPr txBox="1">
            <a:spLocks/>
          </p:cNvSpPr>
          <p:nvPr userDrawn="1"/>
        </p:nvSpPr>
        <p:spPr bwMode="gray">
          <a:xfrm>
            <a:off x="9017000" y="6336000"/>
            <a:ext cx="285432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©Hitachi Energy Ltd 2025. All rights reserved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Strictly" hidden="1">
            <a:extLst>
              <a:ext uri="{FF2B5EF4-FFF2-40B4-BE49-F238E27FC236}">
                <a16:creationId xmlns:a16="http://schemas.microsoft.com/office/drawing/2014/main" id="{D8AE67E9-A882-E1FB-B2AF-DEA43157E8D0}"/>
              </a:ext>
            </a:extLst>
          </p:cNvPr>
          <p:cNvSpPr txBox="1">
            <a:spLocks/>
          </p:cNvSpPr>
          <p:nvPr userDrawn="1"/>
        </p:nvSpPr>
        <p:spPr bwMode="gray">
          <a:xfrm>
            <a:off x="7190449" y="6336000"/>
            <a:ext cx="1898650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STRICTLY CONFIDENTIAL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Internal">
            <a:extLst>
              <a:ext uri="{FF2B5EF4-FFF2-40B4-BE49-F238E27FC236}">
                <a16:creationId xmlns:a16="http://schemas.microsoft.com/office/drawing/2014/main" id="{D5DE8926-3647-9251-C78A-9655AF6F2D16}"/>
              </a:ext>
            </a:extLst>
          </p:cNvPr>
          <p:cNvSpPr txBox="1">
            <a:spLocks/>
          </p:cNvSpPr>
          <p:nvPr userDrawn="1"/>
        </p:nvSpPr>
        <p:spPr bwMode="gray">
          <a:xfrm>
            <a:off x="7190449" y="6336000"/>
            <a:ext cx="1898650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Internal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Public" hidden="1">
            <a:extLst>
              <a:ext uri="{FF2B5EF4-FFF2-40B4-BE49-F238E27FC236}">
                <a16:creationId xmlns:a16="http://schemas.microsoft.com/office/drawing/2014/main" id="{504ED835-4858-3DC6-647E-C30C1A6A4BBA}"/>
              </a:ext>
            </a:extLst>
          </p:cNvPr>
          <p:cNvSpPr txBox="1">
            <a:spLocks/>
          </p:cNvSpPr>
          <p:nvPr userDrawn="1"/>
        </p:nvSpPr>
        <p:spPr bwMode="gray">
          <a:xfrm>
            <a:off x="7190449" y="6336000"/>
            <a:ext cx="1898650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Public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Confidential" hidden="1">
            <a:extLst>
              <a:ext uri="{FF2B5EF4-FFF2-40B4-BE49-F238E27FC236}">
                <a16:creationId xmlns:a16="http://schemas.microsoft.com/office/drawing/2014/main" id="{FA2DDDE8-460F-BBD0-0E7B-E4A95754AFE6}"/>
              </a:ext>
            </a:extLst>
          </p:cNvPr>
          <p:cNvSpPr txBox="1">
            <a:spLocks/>
          </p:cNvSpPr>
          <p:nvPr userDrawn="1"/>
        </p:nvSpPr>
        <p:spPr bwMode="gray">
          <a:xfrm>
            <a:off x="7190449" y="6336000"/>
            <a:ext cx="1898650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Confidential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1417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Text Divider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AC5D1-F941-4BC0-9D59-22212601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0B1F6-F5F9-C1D4-48E6-D01CBFAA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29F4BC05-462B-4F19-BE6B-A1043C81AA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Title 11">
            <a:extLst>
              <a:ext uri="{FF2B5EF4-FFF2-40B4-BE49-F238E27FC236}">
                <a16:creationId xmlns:a16="http://schemas.microsoft.com/office/drawing/2014/main" id="{F30A33DD-C7D8-56BD-404F-663943A2E1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2965" y="698500"/>
            <a:ext cx="11239609" cy="546100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8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Large title try 50pt, 80pt or 95pt text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191F39B6-AD79-C81B-C0E1-9E101AADBB8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73075" y="403200"/>
            <a:ext cx="4591050" cy="206339"/>
          </a:xfrm>
        </p:spPr>
        <p:txBody>
          <a:bodyPr wrap="square">
            <a:spAutoFit/>
          </a:bodyPr>
          <a:lstStyle>
            <a:lvl1pPr marL="0" indent="0">
              <a:buNone/>
              <a:defRPr sz="1300" b="1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Running header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6B0EF72-3B7B-431D-E740-8508AB6E24E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81217" y="541200"/>
            <a:ext cx="1026000" cy="227505"/>
          </a:xfrm>
          <a:prstGeom prst="rect">
            <a:avLst/>
          </a:prstGeom>
        </p:spPr>
      </p:pic>
      <p:sp>
        <p:nvSpPr>
          <p:cNvPr id="14" name="text" descr="{&#10; &quot;SkabelonDesign&quot;: {&#10; &quot;textualValue&quot;: &quot;&lt;key1/&gt;&quot;,&#10; &quot;bindingCollection&quot;: {&#10; &quot;key1&quot;: {&quot;SkabelonDesign&quot;:{&quot;type&quot;:&quot;Text&quot;,&quot;binding&quot;:&quot;Copyright&quot;}}&#10; }&#10; }&#10;}">
            <a:extLst>
              <a:ext uri="{FF2B5EF4-FFF2-40B4-BE49-F238E27FC236}">
                <a16:creationId xmlns:a16="http://schemas.microsoft.com/office/drawing/2014/main" id="{14C565CD-2AC4-3F64-6A77-F0494658AD60}"/>
              </a:ext>
            </a:extLst>
          </p:cNvPr>
          <p:cNvSpPr txBox="1">
            <a:spLocks/>
          </p:cNvSpPr>
          <p:nvPr userDrawn="1"/>
        </p:nvSpPr>
        <p:spPr bwMode="gray">
          <a:xfrm>
            <a:off x="9017000" y="6336000"/>
            <a:ext cx="285432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©Hitachi Energy Ltd 2025. All rights reserved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Strictly" hidden="1">
            <a:extLst>
              <a:ext uri="{FF2B5EF4-FFF2-40B4-BE49-F238E27FC236}">
                <a16:creationId xmlns:a16="http://schemas.microsoft.com/office/drawing/2014/main" id="{7E5C1B8B-1B1E-B5F9-3175-67A4EC289F68}"/>
              </a:ext>
            </a:extLst>
          </p:cNvPr>
          <p:cNvSpPr txBox="1">
            <a:spLocks/>
          </p:cNvSpPr>
          <p:nvPr userDrawn="1"/>
        </p:nvSpPr>
        <p:spPr bwMode="gray">
          <a:xfrm>
            <a:off x="7190449" y="6336000"/>
            <a:ext cx="1898650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STRICTLY CONFIDENTIAL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Internal">
            <a:extLst>
              <a:ext uri="{FF2B5EF4-FFF2-40B4-BE49-F238E27FC236}">
                <a16:creationId xmlns:a16="http://schemas.microsoft.com/office/drawing/2014/main" id="{DA477D21-5F85-02D8-606B-CECF779F1D14}"/>
              </a:ext>
            </a:extLst>
          </p:cNvPr>
          <p:cNvSpPr txBox="1">
            <a:spLocks/>
          </p:cNvSpPr>
          <p:nvPr userDrawn="1"/>
        </p:nvSpPr>
        <p:spPr bwMode="gray">
          <a:xfrm>
            <a:off x="7190449" y="6336000"/>
            <a:ext cx="1898650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Internal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Public" hidden="1">
            <a:extLst>
              <a:ext uri="{FF2B5EF4-FFF2-40B4-BE49-F238E27FC236}">
                <a16:creationId xmlns:a16="http://schemas.microsoft.com/office/drawing/2014/main" id="{0B2181A0-3E23-7D84-66B4-7F0019412BB7}"/>
              </a:ext>
            </a:extLst>
          </p:cNvPr>
          <p:cNvSpPr txBox="1">
            <a:spLocks/>
          </p:cNvSpPr>
          <p:nvPr userDrawn="1"/>
        </p:nvSpPr>
        <p:spPr bwMode="gray">
          <a:xfrm>
            <a:off x="7190449" y="6336000"/>
            <a:ext cx="1898650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Public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Confidential" hidden="1">
            <a:extLst>
              <a:ext uri="{FF2B5EF4-FFF2-40B4-BE49-F238E27FC236}">
                <a16:creationId xmlns:a16="http://schemas.microsoft.com/office/drawing/2014/main" id="{E06ACF67-061D-830A-75A5-569A8168B810}"/>
              </a:ext>
            </a:extLst>
          </p:cNvPr>
          <p:cNvSpPr txBox="1">
            <a:spLocks/>
          </p:cNvSpPr>
          <p:nvPr userDrawn="1"/>
        </p:nvSpPr>
        <p:spPr bwMode="gray">
          <a:xfrm>
            <a:off x="7190449" y="6336000"/>
            <a:ext cx="1898650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Confidential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5296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Divider L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AC5D1-F941-4BC0-9D59-22212601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0B1F6-F5F9-C1D4-48E6-D01CBFAA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29F4BC05-462B-4F19-BE6B-A1043C81AA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Title 11">
            <a:extLst>
              <a:ext uri="{FF2B5EF4-FFF2-40B4-BE49-F238E27FC236}">
                <a16:creationId xmlns:a16="http://schemas.microsoft.com/office/drawing/2014/main" id="{F30A33DD-C7D8-56BD-404F-663943A2E1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2965" y="698500"/>
            <a:ext cx="11239609" cy="546100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50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GB"/>
              <a:t>Large title try 50pt, 80pt </a:t>
            </a:r>
            <a:br>
              <a:rPr lang="en-GB"/>
            </a:br>
            <a:r>
              <a:rPr lang="en-GB"/>
              <a:t>or 95pt text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191F39B6-AD79-C81B-C0E1-9E101AADBB8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73075" y="403200"/>
            <a:ext cx="4591050" cy="206339"/>
          </a:xfrm>
        </p:spPr>
        <p:txBody>
          <a:bodyPr wrap="square">
            <a:spAutoFit/>
          </a:bodyPr>
          <a:lstStyle>
            <a:lvl1pPr marL="0" indent="0">
              <a:buNone/>
              <a:defRPr sz="1300" b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Running header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2EA5B1A-A1DF-A144-6D40-2A6711DB648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28817" y="388800"/>
            <a:ext cx="1026000" cy="227505"/>
          </a:xfrm>
          <a:prstGeom prst="rect">
            <a:avLst/>
          </a:prstGeom>
        </p:spPr>
      </p:pic>
      <p:sp>
        <p:nvSpPr>
          <p:cNvPr id="9" name="text" descr="{&#10; &quot;SkabelonDesign&quot;: {&#10; &quot;textualValue&quot;: &quot;&lt;key1/&gt;&quot;,&#10; &quot;bindingCollection&quot;: {&#10; &quot;key1&quot;: {&quot;SkabelonDesign&quot;:{&quot;type&quot;:&quot;Text&quot;,&quot;binding&quot;:&quot;Copyright&quot;}}&#10; }&#10; }&#10;}">
            <a:extLst>
              <a:ext uri="{FF2B5EF4-FFF2-40B4-BE49-F238E27FC236}">
                <a16:creationId xmlns:a16="http://schemas.microsoft.com/office/drawing/2014/main" id="{D70CED15-C829-8117-9B3A-D0FAD0834491}"/>
              </a:ext>
            </a:extLst>
          </p:cNvPr>
          <p:cNvSpPr txBox="1">
            <a:spLocks/>
          </p:cNvSpPr>
          <p:nvPr userDrawn="1"/>
        </p:nvSpPr>
        <p:spPr bwMode="gray">
          <a:xfrm>
            <a:off x="8864600" y="6336000"/>
            <a:ext cx="285432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©Hitachi Energy Ltd 2025. All rights reserved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0785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D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AC5D1-F941-4BC0-9D59-22212601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0B1F6-F5F9-C1D4-48E6-D01CBFAA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29F4BC05-462B-4F19-BE6B-A1043C81AA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6B80DDEF-B260-8D66-03B8-6EA59987C6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9899" y="698500"/>
            <a:ext cx="9502776" cy="4919664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None/>
              <a:defRPr sz="7200" i="1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GB"/>
              <a:t>Quote text here then indent to toggle to next text style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23BFE85-C68D-F07E-D425-2C1301EF290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73075" y="403200"/>
            <a:ext cx="4591050" cy="206339"/>
          </a:xfrm>
        </p:spPr>
        <p:txBody>
          <a:bodyPr wrap="square">
            <a:spAutoFit/>
          </a:bodyPr>
          <a:lstStyle>
            <a:lvl1pPr marL="0" indent="0">
              <a:buNone/>
              <a:defRPr sz="1300" b="1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Running header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8DDE8B8-5E17-FC6A-5B5B-9D97F8E349D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28817" y="388800"/>
            <a:ext cx="1026000" cy="227505"/>
          </a:xfrm>
          <a:prstGeom prst="rect">
            <a:avLst/>
          </a:prstGeom>
        </p:spPr>
      </p:pic>
      <p:sp>
        <p:nvSpPr>
          <p:cNvPr id="7" name="text" descr="{&#10; &quot;SkabelonDesign&quot;: {&#10; &quot;textualValue&quot;: &quot;&lt;key1/&gt;&quot;,&#10; &quot;bindingCollection&quot;: {&#10; &quot;key1&quot;: {&quot;SkabelonDesign&quot;:{&quot;type&quot;:&quot;Text&quot;,&quot;binding&quot;:&quot;Copyright&quot;}}&#10; }&#10; }&#10;}">
            <a:extLst>
              <a:ext uri="{FF2B5EF4-FFF2-40B4-BE49-F238E27FC236}">
                <a16:creationId xmlns:a16="http://schemas.microsoft.com/office/drawing/2014/main" id="{141E8473-E467-51F8-0F65-9AD6BCFC7874}"/>
              </a:ext>
            </a:extLst>
          </p:cNvPr>
          <p:cNvSpPr txBox="1">
            <a:spLocks/>
          </p:cNvSpPr>
          <p:nvPr userDrawn="1"/>
        </p:nvSpPr>
        <p:spPr bwMode="gray">
          <a:xfrm>
            <a:off x="8864600" y="6336000"/>
            <a:ext cx="285432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©Hitachi Energy Ltd 2025. All rights reserved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Strictly" hidden="1">
            <a:extLst>
              <a:ext uri="{FF2B5EF4-FFF2-40B4-BE49-F238E27FC236}">
                <a16:creationId xmlns:a16="http://schemas.microsoft.com/office/drawing/2014/main" id="{CE8B4DF9-D66D-5F4E-3E0C-84160BFEB90D}"/>
              </a:ext>
            </a:extLst>
          </p:cNvPr>
          <p:cNvSpPr txBox="1">
            <a:spLocks/>
          </p:cNvSpPr>
          <p:nvPr userDrawn="1"/>
        </p:nvSpPr>
        <p:spPr bwMode="gray">
          <a:xfrm>
            <a:off x="7190449" y="6336000"/>
            <a:ext cx="1898650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STRICTLY CONFIDENTIAL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Internal">
            <a:extLst>
              <a:ext uri="{FF2B5EF4-FFF2-40B4-BE49-F238E27FC236}">
                <a16:creationId xmlns:a16="http://schemas.microsoft.com/office/drawing/2014/main" id="{0351F1E7-E7F1-7A3D-843E-7A02580B40F1}"/>
              </a:ext>
            </a:extLst>
          </p:cNvPr>
          <p:cNvSpPr txBox="1">
            <a:spLocks/>
          </p:cNvSpPr>
          <p:nvPr userDrawn="1"/>
        </p:nvSpPr>
        <p:spPr bwMode="gray">
          <a:xfrm>
            <a:off x="7190449" y="6336000"/>
            <a:ext cx="1898650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Internal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Public" hidden="1">
            <a:extLst>
              <a:ext uri="{FF2B5EF4-FFF2-40B4-BE49-F238E27FC236}">
                <a16:creationId xmlns:a16="http://schemas.microsoft.com/office/drawing/2014/main" id="{71B5ECFF-8E0E-641A-D8CC-E0B505402703}"/>
              </a:ext>
            </a:extLst>
          </p:cNvPr>
          <p:cNvSpPr txBox="1">
            <a:spLocks/>
          </p:cNvSpPr>
          <p:nvPr userDrawn="1"/>
        </p:nvSpPr>
        <p:spPr bwMode="gray">
          <a:xfrm>
            <a:off x="7190449" y="6336000"/>
            <a:ext cx="1898650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Public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Confidential" hidden="1">
            <a:extLst>
              <a:ext uri="{FF2B5EF4-FFF2-40B4-BE49-F238E27FC236}">
                <a16:creationId xmlns:a16="http://schemas.microsoft.com/office/drawing/2014/main" id="{7AACE89B-267B-4E73-D868-95FFDA16E89A}"/>
              </a:ext>
            </a:extLst>
          </p:cNvPr>
          <p:cNvSpPr txBox="1">
            <a:spLocks/>
          </p:cNvSpPr>
          <p:nvPr userDrawn="1"/>
        </p:nvSpPr>
        <p:spPr bwMode="gray">
          <a:xfrm>
            <a:off x="7190449" y="6336000"/>
            <a:ext cx="1898650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Confidential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24772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AC5D1-F941-4BC0-9D59-22212601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0B1F6-F5F9-C1D4-48E6-D01CBFAA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29F4BC05-462B-4F19-BE6B-A1043C81AA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6B80DDEF-B260-8D66-03B8-6EA59987C6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9899" y="912600"/>
            <a:ext cx="5546726" cy="2516400"/>
          </a:xfrm>
          <a:solidFill>
            <a:srgbClr val="FFFFFF">
              <a:alpha val="60000"/>
            </a:srgbClr>
          </a:solidFill>
        </p:spPr>
        <p:txBody>
          <a:bodyPr lIns="216000" tIns="216000" rIns="216000" bIns="21600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Font typeface="Arial" panose="020B0604020202020204" pitchFamily="34" charset="0"/>
              <a:buNone/>
              <a:defRPr sz="2600" i="1">
                <a:solidFill>
                  <a:schemeClr val="tx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300" b="1">
                <a:solidFill>
                  <a:schemeClr val="tx1"/>
                </a:solidFill>
                <a:latin typeface="+mn-lt"/>
              </a:defRPr>
            </a:lvl2pPr>
            <a:lvl3pPr marL="0" indent="0">
              <a:buFont typeface="Arial" panose="020B0604020202020204" pitchFamily="34" charset="0"/>
              <a:buChar char="​"/>
              <a:defRPr sz="1300"/>
            </a:lvl3pPr>
            <a:lvl4pPr marL="0" indent="0">
              <a:lnSpc>
                <a:spcPct val="90000"/>
              </a:lnSpc>
              <a:spcAft>
                <a:spcPts val="1400"/>
              </a:spcAft>
              <a:buFont typeface="Arial" panose="020B0604020202020204" pitchFamily="34" charset="0"/>
              <a:buChar char="​"/>
              <a:defRPr sz="2600"/>
            </a:lvl4pPr>
            <a:lvl5pPr marL="0" indent="0">
              <a:buFont typeface="Arial" panose="020B0604020202020204" pitchFamily="34" charset="0"/>
              <a:buChar char="​"/>
              <a:defRPr sz="1300" b="1"/>
            </a:lvl5pPr>
            <a:lvl6pPr marL="0" indent="0">
              <a:buFont typeface="Arial" panose="020B0604020202020204" pitchFamily="34" charset="0"/>
              <a:buChar char="​"/>
              <a:defRPr/>
            </a:lvl6pPr>
            <a:lvl7pPr marL="0" indent="0">
              <a:lnSpc>
                <a:spcPct val="90000"/>
              </a:lnSpc>
              <a:spcAft>
                <a:spcPts val="1400"/>
              </a:spcAft>
              <a:buFont typeface="Arial" panose="020B0604020202020204" pitchFamily="34" charset="0"/>
              <a:buChar char="​"/>
              <a:defRPr sz="2600"/>
            </a:lvl7pPr>
            <a:lvl8pPr marL="0" indent="0">
              <a:buFont typeface="Arial" panose="020B0604020202020204" pitchFamily="34" charset="0"/>
              <a:buChar char="​"/>
              <a:defRPr b="1"/>
            </a:lvl8pPr>
            <a:lvl9pPr marL="0" indent="0">
              <a:buFont typeface="Arial" panose="020B0604020202020204" pitchFamily="34" charset="0"/>
              <a:buChar char="​"/>
              <a:defRPr sz="1300"/>
            </a:lvl9pPr>
          </a:lstStyle>
          <a:p>
            <a:pPr lvl="0"/>
            <a:r>
              <a:rPr lang="en-US"/>
              <a:t>Quote text here then indent to toggle to next text style</a:t>
            </a:r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23BFE85-C68D-F07E-D425-2C1301EF290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73075" y="403200"/>
            <a:ext cx="4591050" cy="206339"/>
          </a:xfrm>
        </p:spPr>
        <p:txBody>
          <a:bodyPr wrap="square">
            <a:spAutoFit/>
          </a:bodyPr>
          <a:lstStyle>
            <a:lvl1pPr marL="0" indent="0">
              <a:buNone/>
              <a:defRPr sz="1300" b="1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Running header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8DDE8B8-5E17-FC6A-5B5B-9D97F8E349D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28817" y="388800"/>
            <a:ext cx="1026000" cy="227505"/>
          </a:xfrm>
          <a:prstGeom prst="rect">
            <a:avLst/>
          </a:prstGeom>
        </p:spPr>
      </p:pic>
      <p:sp>
        <p:nvSpPr>
          <p:cNvPr id="7" name="text" descr="{&#10; &quot;SkabelonDesign&quot;: {&#10; &quot;textualValue&quot;: &quot;&lt;key1/&gt;&quot;,&#10; &quot;bindingCollection&quot;: {&#10; &quot;key1&quot;: {&quot;SkabelonDesign&quot;:{&quot;type&quot;:&quot;Text&quot;,&quot;binding&quot;:&quot;Copyright&quot;}}&#10; }&#10; }&#10;}">
            <a:extLst>
              <a:ext uri="{FF2B5EF4-FFF2-40B4-BE49-F238E27FC236}">
                <a16:creationId xmlns:a16="http://schemas.microsoft.com/office/drawing/2014/main" id="{141E8473-E467-51F8-0F65-9AD6BCFC7874}"/>
              </a:ext>
            </a:extLst>
          </p:cNvPr>
          <p:cNvSpPr txBox="1">
            <a:spLocks/>
          </p:cNvSpPr>
          <p:nvPr userDrawn="1"/>
        </p:nvSpPr>
        <p:spPr bwMode="gray">
          <a:xfrm>
            <a:off x="8864600" y="6336000"/>
            <a:ext cx="285432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©Hitachi Energy Ltd 2025. All rights reserved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Strictly" hidden="1">
            <a:extLst>
              <a:ext uri="{FF2B5EF4-FFF2-40B4-BE49-F238E27FC236}">
                <a16:creationId xmlns:a16="http://schemas.microsoft.com/office/drawing/2014/main" id="{CAA4A997-89FA-A06C-E43D-A3A73DDDF306}"/>
              </a:ext>
            </a:extLst>
          </p:cNvPr>
          <p:cNvSpPr txBox="1">
            <a:spLocks/>
          </p:cNvSpPr>
          <p:nvPr userDrawn="1"/>
        </p:nvSpPr>
        <p:spPr bwMode="gray">
          <a:xfrm>
            <a:off x="7190449" y="6336000"/>
            <a:ext cx="1898650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STRICTLY CONFIDENTIAL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Internal">
            <a:extLst>
              <a:ext uri="{FF2B5EF4-FFF2-40B4-BE49-F238E27FC236}">
                <a16:creationId xmlns:a16="http://schemas.microsoft.com/office/drawing/2014/main" id="{C520CA6B-AA60-444B-ECC5-2D963952A853}"/>
              </a:ext>
            </a:extLst>
          </p:cNvPr>
          <p:cNvSpPr txBox="1">
            <a:spLocks/>
          </p:cNvSpPr>
          <p:nvPr userDrawn="1"/>
        </p:nvSpPr>
        <p:spPr bwMode="gray">
          <a:xfrm>
            <a:off x="7190449" y="6336000"/>
            <a:ext cx="1898650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Internal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Public" hidden="1">
            <a:extLst>
              <a:ext uri="{FF2B5EF4-FFF2-40B4-BE49-F238E27FC236}">
                <a16:creationId xmlns:a16="http://schemas.microsoft.com/office/drawing/2014/main" id="{B41E646A-E420-1204-5E53-FD5898E72DE7}"/>
              </a:ext>
            </a:extLst>
          </p:cNvPr>
          <p:cNvSpPr txBox="1">
            <a:spLocks/>
          </p:cNvSpPr>
          <p:nvPr userDrawn="1"/>
        </p:nvSpPr>
        <p:spPr bwMode="gray">
          <a:xfrm>
            <a:off x="7190449" y="6336000"/>
            <a:ext cx="1898650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Public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Confidential" hidden="1">
            <a:extLst>
              <a:ext uri="{FF2B5EF4-FFF2-40B4-BE49-F238E27FC236}">
                <a16:creationId xmlns:a16="http://schemas.microsoft.com/office/drawing/2014/main" id="{56274634-FC1F-632A-F4C9-F680A0EC8F0F}"/>
              </a:ext>
            </a:extLst>
          </p:cNvPr>
          <p:cNvSpPr txBox="1">
            <a:spLocks/>
          </p:cNvSpPr>
          <p:nvPr userDrawn="1"/>
        </p:nvSpPr>
        <p:spPr bwMode="gray">
          <a:xfrm>
            <a:off x="7190449" y="6336000"/>
            <a:ext cx="1898650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Confidential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20575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Small Title +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5B67D6BA-0D97-2FB2-2A3C-DBD02F81E36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122" y="-1"/>
            <a:ext cx="12137601" cy="2691380"/>
          </a:xfrm>
          <a:prstGeom prst="rect">
            <a:avLst/>
          </a:prstGeom>
        </p:spPr>
      </p:pic>
      <p:sp>
        <p:nvSpPr>
          <p:cNvPr id="2" name="Title 4">
            <a:extLst>
              <a:ext uri="{FF2B5EF4-FFF2-40B4-BE49-F238E27FC236}">
                <a16:creationId xmlns:a16="http://schemas.microsoft.com/office/drawing/2014/main" id="{165CFE7F-8E28-2E7F-7A62-BBBDB1A725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138" y="4249200"/>
            <a:ext cx="3629661" cy="923330"/>
          </a:xfrm>
        </p:spPr>
        <p:txBody>
          <a:bodyPr anchor="b" anchorCtr="0">
            <a:spAutoFit/>
          </a:bodyPr>
          <a:lstStyle>
            <a:lvl1pPr>
              <a:lnSpc>
                <a:spcPct val="100000"/>
              </a:lnSpc>
              <a:defRPr sz="2000">
                <a:solidFill>
                  <a:schemeClr val="bg1"/>
                </a:solidFill>
                <a:latin typeface="Hitachi Sans" panose="020B0604020202020204" charset="0"/>
              </a:defRPr>
            </a:lvl1pPr>
          </a:lstStyle>
          <a:p>
            <a:r>
              <a:rPr lang="en-GB" dirty="0">
                <a:effectLst/>
                <a:latin typeface="Arial" pitchFamily="34" charset="0"/>
              </a:rPr>
              <a:t>Presentation headline title placeholder should be two to </a:t>
            </a:r>
            <a:br>
              <a:rPr lang="en-GB" dirty="0">
                <a:effectLst/>
                <a:latin typeface="Arial" pitchFamily="34" charset="0"/>
              </a:rPr>
            </a:br>
            <a:r>
              <a:rPr lang="en-GB" dirty="0">
                <a:effectLst/>
                <a:latin typeface="Arial" pitchFamily="34" charset="0"/>
              </a:rPr>
              <a:t>three lines where possible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E5A20B84-3C34-81DE-75BF-14FB3568E1E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85138" y="4032928"/>
            <a:ext cx="3629660" cy="184666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buNone/>
              <a:defRPr sz="1200" b="1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Subtitle here if needed</a:t>
            </a: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31211BB7-13D3-EE39-F260-1C1AC122E1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9902" y="5530876"/>
            <a:ext cx="3644898" cy="691856"/>
          </a:xfrm>
        </p:spPr>
        <p:txBody>
          <a:bodyPr wrap="square" anchor="b" anchorCtr="0">
            <a:spAutoFit/>
          </a:bodyPr>
          <a:lstStyle>
            <a:lvl1pPr marL="0" indent="0">
              <a:lnSpc>
                <a:spcPct val="110000"/>
              </a:lnSpc>
              <a:buNone/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10000"/>
              </a:lnSpc>
              <a:spcAft>
                <a:spcPts val="600"/>
              </a:spcAft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108000">
              <a:defRPr sz="1200">
                <a:solidFill>
                  <a:schemeClr val="bg1"/>
                </a:solidFill>
              </a:defRPr>
            </a:lvl3pPr>
            <a:lvl4pPr marL="216000"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Add small title and use indent button to toggle to the next text style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7FFE9DDB-A0DC-8070-86DC-657ABD61DC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73551" y="5529600"/>
            <a:ext cx="3644898" cy="691856"/>
          </a:xfrm>
        </p:spPr>
        <p:txBody>
          <a:bodyPr wrap="square" anchor="b" anchorCtr="0">
            <a:spAutoFit/>
          </a:bodyPr>
          <a:lstStyle>
            <a:lvl1pPr marL="0" indent="0">
              <a:lnSpc>
                <a:spcPct val="110000"/>
              </a:lnSpc>
              <a:buNone/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10000"/>
              </a:lnSpc>
              <a:spcAft>
                <a:spcPts val="600"/>
              </a:spcAft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108000">
              <a:defRPr sz="1200">
                <a:solidFill>
                  <a:schemeClr val="bg1"/>
                </a:solidFill>
              </a:defRPr>
            </a:lvl3pPr>
            <a:lvl4pPr marL="216000"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Add small title and use indent button to toggle to the next text style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8" name="text" descr="{&#10; &quot;SkabelonDesign&quot;: {&#10; &quot;textualValue&quot;: &quot;&lt;key1/&gt;&quot;,&#10; &quot;bindingCollection&quot;: {&#10; &quot;key1&quot;: {&quot;SkabelonDesign&quot;:{&quot;type&quot;:&quot;Text&quot;,&quot;binding&quot;:&quot;Copyright&quot;}}&#10; }&#10; }&#10;}">
            <a:extLst>
              <a:ext uri="{FF2B5EF4-FFF2-40B4-BE49-F238E27FC236}">
                <a16:creationId xmlns:a16="http://schemas.microsoft.com/office/drawing/2014/main" id="{36092E35-E4D4-313D-E833-436D8F350C6A}"/>
              </a:ext>
            </a:extLst>
          </p:cNvPr>
          <p:cNvSpPr txBox="1">
            <a:spLocks/>
          </p:cNvSpPr>
          <p:nvPr userDrawn="1"/>
        </p:nvSpPr>
        <p:spPr bwMode="gray">
          <a:xfrm>
            <a:off x="8864600" y="6336000"/>
            <a:ext cx="285432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©Hitachi Energy Ltd 2025. All rights reserved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trictly" hidden="1">
            <a:extLst>
              <a:ext uri="{FF2B5EF4-FFF2-40B4-BE49-F238E27FC236}">
                <a16:creationId xmlns:a16="http://schemas.microsoft.com/office/drawing/2014/main" id="{56BCE074-0C9A-7AF4-369C-DFE0293761AF}"/>
              </a:ext>
            </a:extLst>
          </p:cNvPr>
          <p:cNvSpPr txBox="1">
            <a:spLocks/>
          </p:cNvSpPr>
          <p:nvPr userDrawn="1"/>
        </p:nvSpPr>
        <p:spPr bwMode="gray">
          <a:xfrm>
            <a:off x="7190449" y="6336000"/>
            <a:ext cx="1898650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STRICTLY CONFIDENTIAL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Internal">
            <a:extLst>
              <a:ext uri="{FF2B5EF4-FFF2-40B4-BE49-F238E27FC236}">
                <a16:creationId xmlns:a16="http://schemas.microsoft.com/office/drawing/2014/main" id="{DC409835-7F77-9120-E5FD-9D0D95FB4470}"/>
              </a:ext>
            </a:extLst>
          </p:cNvPr>
          <p:cNvSpPr txBox="1">
            <a:spLocks/>
          </p:cNvSpPr>
          <p:nvPr userDrawn="1"/>
        </p:nvSpPr>
        <p:spPr bwMode="gray">
          <a:xfrm>
            <a:off x="7190449" y="6336000"/>
            <a:ext cx="1898650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Internal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Public" hidden="1">
            <a:extLst>
              <a:ext uri="{FF2B5EF4-FFF2-40B4-BE49-F238E27FC236}">
                <a16:creationId xmlns:a16="http://schemas.microsoft.com/office/drawing/2014/main" id="{0476B3D4-5ADA-5EF6-1249-8988A163CA45}"/>
              </a:ext>
            </a:extLst>
          </p:cNvPr>
          <p:cNvSpPr txBox="1">
            <a:spLocks/>
          </p:cNvSpPr>
          <p:nvPr userDrawn="1"/>
        </p:nvSpPr>
        <p:spPr bwMode="gray">
          <a:xfrm>
            <a:off x="7190449" y="6336000"/>
            <a:ext cx="1898650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Public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Confidential" hidden="1">
            <a:extLst>
              <a:ext uri="{FF2B5EF4-FFF2-40B4-BE49-F238E27FC236}">
                <a16:creationId xmlns:a16="http://schemas.microsoft.com/office/drawing/2014/main" id="{FF10FE75-3A0B-4C6F-35F5-3BBB39BCDAA3}"/>
              </a:ext>
            </a:extLst>
          </p:cNvPr>
          <p:cNvSpPr txBox="1">
            <a:spLocks/>
          </p:cNvSpPr>
          <p:nvPr userDrawn="1"/>
        </p:nvSpPr>
        <p:spPr bwMode="gray">
          <a:xfrm>
            <a:off x="7190449" y="6336000"/>
            <a:ext cx="1898650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Confidential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2348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AC5D1-F941-4BC0-9D59-22212601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0B1F6-F5F9-C1D4-48E6-D01CBFAA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29F4BC05-462B-4F19-BE6B-A1043C81AA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F1F6C11-9B28-C994-BD65-00518D702D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3075" y="698500"/>
            <a:ext cx="9499600" cy="4919664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None/>
              <a:defRPr sz="7200" i="1">
                <a:solidFill>
                  <a:schemeClr val="accent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1800">
                <a:latin typeface="+mn-lt"/>
              </a:defRPr>
            </a:lvl2pPr>
          </a:lstStyle>
          <a:p>
            <a:pPr lvl="0"/>
            <a:r>
              <a:rPr lang="en-GB"/>
              <a:t>Quote text here then indent to toggle to next text style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00A2B5B4-E505-DF80-A7DA-418035F79C6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73075" y="403200"/>
            <a:ext cx="4591050" cy="206339"/>
          </a:xfrm>
        </p:spPr>
        <p:txBody>
          <a:bodyPr wrap="square">
            <a:spAutoFit/>
          </a:bodyPr>
          <a:lstStyle>
            <a:lvl1pPr marL="0" indent="0">
              <a:buNone/>
              <a:defRPr sz="1300" b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Running header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F569507-5740-B8DD-FDDE-7F3379A3410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28817" y="388800"/>
            <a:ext cx="1026000" cy="227505"/>
          </a:xfrm>
          <a:prstGeom prst="rect">
            <a:avLst/>
          </a:prstGeom>
        </p:spPr>
      </p:pic>
      <p:sp>
        <p:nvSpPr>
          <p:cNvPr id="9" name="text" descr="{&#10; &quot;SkabelonDesign&quot;: {&#10; &quot;textualValue&quot;: &quot;&lt;key1/&gt;&quot;,&#10; &quot;bindingCollection&quot;: {&#10; &quot;key1&quot;: {&quot;SkabelonDesign&quot;:{&quot;type&quot;:&quot;Text&quot;,&quot;binding&quot;:&quot;Copyright&quot;}}&#10; }&#10; }&#10;}">
            <a:extLst>
              <a:ext uri="{FF2B5EF4-FFF2-40B4-BE49-F238E27FC236}">
                <a16:creationId xmlns:a16="http://schemas.microsoft.com/office/drawing/2014/main" id="{5CA013D9-38B1-A978-F381-D55E48BEBB64}"/>
              </a:ext>
            </a:extLst>
          </p:cNvPr>
          <p:cNvSpPr txBox="1">
            <a:spLocks/>
          </p:cNvSpPr>
          <p:nvPr userDrawn="1"/>
        </p:nvSpPr>
        <p:spPr bwMode="gray">
          <a:xfrm>
            <a:off x="8864600" y="6336000"/>
            <a:ext cx="285432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©Hitachi Energy Ltd 2025. All rights reserved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90688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Statement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AC5D1-F941-4BC0-9D59-22212601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0B1F6-F5F9-C1D4-48E6-D01CBFAA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29F4BC05-462B-4F19-BE6B-A1043C81AA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2A3E3D5-B7AF-B9BF-1418-806BA6C67D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074" y="698500"/>
            <a:ext cx="11239501" cy="5461000"/>
          </a:xfrm>
        </p:spPr>
        <p:txBody>
          <a:bodyPr anchor="ctr">
            <a:noAutofit/>
          </a:bodyPr>
          <a:lstStyle>
            <a:lvl1pPr algn="ctr">
              <a:lnSpc>
                <a:spcPct val="95000"/>
              </a:lnSpc>
              <a:defRPr sz="4800">
                <a:latin typeface="+mn-lt"/>
              </a:defRPr>
            </a:lvl1pPr>
          </a:lstStyle>
          <a:p>
            <a:r>
              <a:rPr lang="en-GB"/>
              <a:t>Long statement or quote text here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0CEF0D5-8344-84F5-C65E-236785A3AF7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73075" y="403200"/>
            <a:ext cx="4591050" cy="206339"/>
          </a:xfrm>
        </p:spPr>
        <p:txBody>
          <a:bodyPr wrap="square">
            <a:spAutoFit/>
          </a:bodyPr>
          <a:lstStyle>
            <a:lvl1pPr marL="0" indent="0">
              <a:buNone/>
              <a:defRPr sz="1300" b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Running header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44BBB96-8E47-7742-A9FB-BD7EB02F0DC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728817" y="388800"/>
            <a:ext cx="1026000" cy="227505"/>
          </a:xfrm>
          <a:prstGeom prst="rect">
            <a:avLst/>
          </a:prstGeom>
        </p:spPr>
      </p:pic>
      <p:sp>
        <p:nvSpPr>
          <p:cNvPr id="3" name="text" descr="{&#10; &quot;SkabelonDesign&quot;: {&#10; &quot;textualValue&quot;: &quot;&lt;key1/&gt;&quot;,&#10; &quot;bindingCollection&quot;: {&#10; &quot;key1&quot;: {&quot;SkabelonDesign&quot;:{&quot;type&quot;:&quot;Text&quot;,&quot;binding&quot;:&quot;Copyright&quot;}}&#10; }&#10; }&#10;}">
            <a:extLst>
              <a:ext uri="{FF2B5EF4-FFF2-40B4-BE49-F238E27FC236}">
                <a16:creationId xmlns:a16="http://schemas.microsoft.com/office/drawing/2014/main" id="{59E079C5-F2BD-B306-597B-10FB5E181E04}"/>
              </a:ext>
            </a:extLst>
          </p:cNvPr>
          <p:cNvSpPr txBox="1">
            <a:spLocks/>
          </p:cNvSpPr>
          <p:nvPr userDrawn="1"/>
        </p:nvSpPr>
        <p:spPr bwMode="gray">
          <a:xfrm>
            <a:off x="8864600" y="6336000"/>
            <a:ext cx="285432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©Hitachi Energy Ltd 2025. All rights reserved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1773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AC5D1-F941-4BC0-9D59-22212601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0B1F6-F5F9-C1D4-48E6-D01CBFAA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29F4BC05-462B-4F19-BE6B-A1043C81AA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2A3E3D5-B7AF-B9BF-1418-806BA6C67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65CF385-B9DE-0AFE-8A59-926D9DCB50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075" y="2060574"/>
            <a:ext cx="11245850" cy="4098925"/>
          </a:xfrm>
        </p:spPr>
        <p:txBody>
          <a:bodyPr/>
          <a:lstStyle>
            <a:lvl1pPr>
              <a:defRPr sz="1200"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200">
                <a:latin typeface="+mn-lt"/>
              </a:defRPr>
            </a:lvl3pPr>
            <a:lvl4pPr>
              <a:defRPr sz="1200">
                <a:latin typeface="+mn-lt"/>
              </a:defRPr>
            </a:lvl4pPr>
            <a:lvl5pPr>
              <a:defRPr sz="1200"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24AA54C8-71BF-B23A-9980-8B9F14CFB60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73075" y="403200"/>
            <a:ext cx="4591050" cy="206339"/>
          </a:xfrm>
        </p:spPr>
        <p:txBody>
          <a:bodyPr wrap="square">
            <a:spAutoFit/>
          </a:bodyPr>
          <a:lstStyle>
            <a:lvl1pPr marL="0" indent="0">
              <a:buNone/>
              <a:defRPr sz="1300" b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Running Header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E050EB7-4801-2929-A40C-3057F46EE5E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728817" y="388800"/>
            <a:ext cx="1026000" cy="227505"/>
          </a:xfrm>
          <a:prstGeom prst="rect">
            <a:avLst/>
          </a:prstGeom>
        </p:spPr>
      </p:pic>
      <p:sp>
        <p:nvSpPr>
          <p:cNvPr id="8" name="text" descr="{&#10; &quot;SkabelonDesign&quot;: {&#10; &quot;textualValue&quot;: &quot;&lt;key1/&gt;&quot;,&#10; &quot;bindingCollection&quot;: {&#10; &quot;key1&quot;: {&quot;SkabelonDesign&quot;:{&quot;type&quot;:&quot;Text&quot;,&quot;binding&quot;:&quot;Copyright&quot;}}&#10; }&#10; }&#10;}">
            <a:extLst>
              <a:ext uri="{FF2B5EF4-FFF2-40B4-BE49-F238E27FC236}">
                <a16:creationId xmlns:a16="http://schemas.microsoft.com/office/drawing/2014/main" id="{98114797-7C27-FCFF-13F0-25907EB2FF08}"/>
              </a:ext>
            </a:extLst>
          </p:cNvPr>
          <p:cNvSpPr txBox="1">
            <a:spLocks/>
          </p:cNvSpPr>
          <p:nvPr userDrawn="1"/>
        </p:nvSpPr>
        <p:spPr bwMode="gray">
          <a:xfrm>
            <a:off x="8864600" y="6336000"/>
            <a:ext cx="285432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©Hitachi Energy Ltd 2025. All rights reserved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6879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Content +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AC5D1-F941-4BC0-9D59-22212601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0B1F6-F5F9-C1D4-48E6-D01CBFAA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29F4BC05-462B-4F19-BE6B-A1043C81AA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3B37EA97-C44B-705D-AC93-A5812420624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73075" y="403200"/>
            <a:ext cx="4591050" cy="206339"/>
          </a:xfrm>
        </p:spPr>
        <p:txBody>
          <a:bodyPr wrap="square">
            <a:spAutoFit/>
          </a:bodyPr>
          <a:lstStyle>
            <a:lvl1pPr marL="0" indent="0">
              <a:buNone/>
              <a:defRPr sz="1300" b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Running header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9027655-3A07-CFA2-21CD-6AEB3A2BDED1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324225" y="698501"/>
            <a:ext cx="8394700" cy="5461000"/>
          </a:xfrm>
        </p:spPr>
        <p:txBody>
          <a:bodyPr/>
          <a:lstStyle>
            <a:lvl1pPr marL="0" indent="0">
              <a:buNone/>
              <a:defRPr>
                <a:latin typeface="+mn-lt"/>
              </a:defRPr>
            </a:lvl1pPr>
          </a:lstStyle>
          <a:p>
            <a:pPr lvl="0"/>
            <a:r>
              <a:rPr lang="en-GB"/>
              <a:t>Click icon to add image or other content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E55866B3-91AA-6790-6A87-68E1AF6530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6250" y="2060575"/>
            <a:ext cx="2689225" cy="4098924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C624B94-0C42-71AF-2010-2F1985232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698500"/>
            <a:ext cx="2695576" cy="609398"/>
          </a:xfrm>
        </p:spPr>
        <p:txBody>
          <a:bodyPr>
            <a:sp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0664DCE-B10E-F208-50EC-0CE402E9DDD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728817" y="388800"/>
            <a:ext cx="1026000" cy="227505"/>
          </a:xfrm>
          <a:prstGeom prst="rect">
            <a:avLst/>
          </a:prstGeom>
        </p:spPr>
      </p:pic>
      <p:sp>
        <p:nvSpPr>
          <p:cNvPr id="11" name="text" descr="{&#10; &quot;SkabelonDesign&quot;: {&#10; &quot;textualValue&quot;: &quot;&lt;key1/&gt;&quot;,&#10; &quot;bindingCollection&quot;: {&#10; &quot;key1&quot;: {&quot;SkabelonDesign&quot;:{&quot;type&quot;:&quot;Text&quot;,&quot;binding&quot;:&quot;Copyright&quot;}}&#10; }&#10; }&#10;}">
            <a:extLst>
              <a:ext uri="{FF2B5EF4-FFF2-40B4-BE49-F238E27FC236}">
                <a16:creationId xmlns:a16="http://schemas.microsoft.com/office/drawing/2014/main" id="{DB178BDF-2CFE-A8FA-2A41-430DDFD331CE}"/>
              </a:ext>
            </a:extLst>
          </p:cNvPr>
          <p:cNvSpPr txBox="1">
            <a:spLocks/>
          </p:cNvSpPr>
          <p:nvPr userDrawn="1"/>
        </p:nvSpPr>
        <p:spPr bwMode="gray">
          <a:xfrm>
            <a:off x="8864600" y="6336000"/>
            <a:ext cx="285432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©Hitachi Energy Ltd 2025. All rights reserved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61209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Content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AC5D1-F941-4BC0-9D59-22212601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72000" y="6336000"/>
            <a:ext cx="6943275" cy="143999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0B1F6-F5F9-C1D4-48E6-D01CBFAA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29F4BC05-462B-4F19-BE6B-A1043C81AA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2A3E3D5-B7AF-B9BF-1418-806BA6C67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698499"/>
            <a:ext cx="5543550" cy="304699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ED0DCCF-DAB2-EDDB-077B-D313F908D8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075" y="1606549"/>
            <a:ext cx="4591050" cy="4552952"/>
          </a:xfrm>
        </p:spPr>
        <p:txBody>
          <a:bodyPr/>
          <a:lstStyle>
            <a:lvl1pPr>
              <a:defRPr sz="1800">
                <a:latin typeface="+mn-lt"/>
              </a:defRPr>
            </a:lvl1pPr>
            <a:lvl2pPr>
              <a:defRPr sz="18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3B37EA97-C44B-705D-AC93-A5812420624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73075" y="403200"/>
            <a:ext cx="4591050" cy="206339"/>
          </a:xfrm>
        </p:spPr>
        <p:txBody>
          <a:bodyPr wrap="square">
            <a:spAutoFit/>
          </a:bodyPr>
          <a:lstStyle>
            <a:lvl1pPr marL="0" indent="0">
              <a:buNone/>
              <a:defRPr sz="1300" b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Running header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9027655-3A07-CFA2-21CD-6AEB3A2BDED1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175375" y="698501"/>
            <a:ext cx="5543550" cy="5461000"/>
          </a:xfrm>
        </p:spPr>
        <p:txBody>
          <a:bodyPr/>
          <a:lstStyle>
            <a:lvl1pPr marL="0" indent="0">
              <a:buNone/>
              <a:defRPr>
                <a:latin typeface="+mn-lt"/>
              </a:defRPr>
            </a:lvl1pPr>
          </a:lstStyle>
          <a:p>
            <a:pPr lvl="0"/>
            <a:r>
              <a:rPr lang="en-GB"/>
              <a:t>Click icon to add image or other content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DBDA39A-440D-0DAA-BFB4-FB05F9EE4F2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728817" y="388800"/>
            <a:ext cx="1026000" cy="227505"/>
          </a:xfrm>
          <a:prstGeom prst="rect">
            <a:avLst/>
          </a:prstGeom>
        </p:spPr>
      </p:pic>
      <p:sp>
        <p:nvSpPr>
          <p:cNvPr id="8" name="text" descr="{&#10; &quot;SkabelonDesign&quot;: {&#10; &quot;textualValue&quot;: &quot;&lt;key1/&gt;&quot;,&#10; &quot;bindingCollection&quot;: {&#10; &quot;key1&quot;: {&quot;SkabelonDesign&quot;:{&quot;type&quot;:&quot;Text&quot;,&quot;binding&quot;:&quot;Copyright&quot;}}&#10; }&#10; }&#10;}">
            <a:extLst>
              <a:ext uri="{FF2B5EF4-FFF2-40B4-BE49-F238E27FC236}">
                <a16:creationId xmlns:a16="http://schemas.microsoft.com/office/drawing/2014/main" id="{92F59D06-B1EF-FD34-68F8-EB11921852A9}"/>
              </a:ext>
            </a:extLst>
          </p:cNvPr>
          <p:cNvSpPr txBox="1">
            <a:spLocks/>
          </p:cNvSpPr>
          <p:nvPr userDrawn="1"/>
        </p:nvSpPr>
        <p:spPr bwMode="gray">
          <a:xfrm>
            <a:off x="8864600" y="6336000"/>
            <a:ext cx="285432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©Hitachi Energy Ltd 2025. All rights reserved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45121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Content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AC5D1-F941-4BC0-9D59-22212601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0B1F6-F5F9-C1D4-48E6-D01CBFAA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29F4BC05-462B-4F19-BE6B-A1043C81AA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2A3E3D5-B7AF-B9BF-1418-806BA6C67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4700" y="712544"/>
            <a:ext cx="4587875" cy="304699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3FCE40D5-CB80-BEC5-180D-23C09E34FF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24700" y="2060575"/>
            <a:ext cx="4587875" cy="4098924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DFEC8196-5F29-14D1-29B0-C0063F22232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73075" y="403200"/>
            <a:ext cx="4591050" cy="206339"/>
          </a:xfrm>
        </p:spPr>
        <p:txBody>
          <a:bodyPr wrap="square">
            <a:spAutoFit/>
          </a:bodyPr>
          <a:lstStyle>
            <a:lvl1pPr marL="0" indent="0">
              <a:buNone/>
              <a:defRPr sz="1300" b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Running header</a:t>
            </a:r>
          </a:p>
        </p:txBody>
      </p:sp>
      <p:sp>
        <p:nvSpPr>
          <p:cNvPr id="9" name="Content Placeholder 9">
            <a:extLst>
              <a:ext uri="{FF2B5EF4-FFF2-40B4-BE49-F238E27FC236}">
                <a16:creationId xmlns:a16="http://schemas.microsoft.com/office/drawing/2014/main" id="{D06CCBF6-975C-08EF-FC7E-ECB5601C7555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79865" y="697118"/>
            <a:ext cx="5543550" cy="5462382"/>
          </a:xfrm>
        </p:spPr>
        <p:txBody>
          <a:bodyPr/>
          <a:lstStyle>
            <a:lvl1pPr marL="0" indent="0">
              <a:buNone/>
              <a:defRPr>
                <a:latin typeface="+mn-lt"/>
              </a:defRPr>
            </a:lvl1pPr>
          </a:lstStyle>
          <a:p>
            <a:pPr lvl="0"/>
            <a:r>
              <a:rPr lang="en-GB"/>
              <a:t>Click icon to add image or other content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8840369-2931-04E3-7903-9F7015DE3FC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728817" y="388800"/>
            <a:ext cx="1026000" cy="227505"/>
          </a:xfrm>
          <a:prstGeom prst="rect">
            <a:avLst/>
          </a:prstGeom>
        </p:spPr>
      </p:pic>
      <p:sp>
        <p:nvSpPr>
          <p:cNvPr id="10" name="text" descr="{&#10; &quot;SkabelonDesign&quot;: {&#10; &quot;textualValue&quot;: &quot;&lt;key1/&gt;&quot;,&#10; &quot;bindingCollection&quot;: {&#10; &quot;key1&quot;: {&quot;SkabelonDesign&quot;:{&quot;type&quot;:&quot;Text&quot;,&quot;binding&quot;:&quot;Copyright&quot;}}&#10; }&#10; }&#10;}">
            <a:extLst>
              <a:ext uri="{FF2B5EF4-FFF2-40B4-BE49-F238E27FC236}">
                <a16:creationId xmlns:a16="http://schemas.microsoft.com/office/drawing/2014/main" id="{64707ED2-9169-89A8-396B-E60CDCB3A236}"/>
              </a:ext>
            </a:extLst>
          </p:cNvPr>
          <p:cNvSpPr txBox="1">
            <a:spLocks/>
          </p:cNvSpPr>
          <p:nvPr userDrawn="1"/>
        </p:nvSpPr>
        <p:spPr bwMode="gray">
          <a:xfrm>
            <a:off x="8864600" y="6336000"/>
            <a:ext cx="285432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©Hitachi Energy Ltd 2025. All rights reserved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07237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 Text +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AC5D1-F941-4BC0-9D59-22212601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0B1F6-F5F9-C1D4-48E6-D01CBFAA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29F4BC05-462B-4F19-BE6B-A1043C81AA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2A3E3D5-B7AF-B9BF-1418-806BA6C67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7906DDFF-EAE0-875C-3C80-82C126BBF9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9900" y="1396901"/>
            <a:ext cx="3646506" cy="855369"/>
          </a:xfrm>
          <a:prstGeom prst="rect">
            <a:avLst/>
          </a:prstGeom>
          <a:solidFill>
            <a:schemeClr val="accent6"/>
          </a:solidFill>
        </p:spPr>
        <p:txBody>
          <a:bodyPr lIns="72000" tIns="36000" rIns="72000" bIns="72000"/>
          <a:lstStyle>
            <a:lvl1pPr marL="0" indent="0">
              <a:lnSpc>
                <a:spcPct val="100000"/>
              </a:lnSpc>
              <a:buNone/>
              <a:defRPr sz="3000">
                <a:solidFill>
                  <a:schemeClr val="tx1"/>
                </a:solidFill>
                <a:latin typeface="+mn-lt"/>
              </a:defRPr>
            </a:lvl1pPr>
            <a:lvl2pPr marL="0" indent="0">
              <a:buNone/>
              <a:defRPr sz="1200">
                <a:latin typeface="+mn-lt"/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Large Text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F023594D-C9B5-AB8F-3E0B-7D0A80E652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9900" y="2333526"/>
            <a:ext cx="1787283" cy="1210258"/>
          </a:xfrm>
          <a:prstGeom prst="rect">
            <a:avLst/>
          </a:prstGeom>
          <a:solidFill>
            <a:schemeClr val="accent1"/>
          </a:solidFill>
        </p:spPr>
        <p:txBody>
          <a:bodyPr lIns="90000" tIns="36000" rIns="90000" bIns="72000"/>
          <a:lstStyle>
            <a:lvl1pPr marL="0" indent="0">
              <a:lnSpc>
                <a:spcPct val="100000"/>
              </a:lnSpc>
              <a:buNone/>
              <a:defRPr sz="3000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 sz="1200">
                <a:solidFill>
                  <a:schemeClr val="bg1"/>
                </a:solidFill>
                <a:latin typeface="+mn-lt"/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Large Text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D5CC31C4-71AD-E559-DFE1-53BD15C65C3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36534" y="2333526"/>
            <a:ext cx="1787283" cy="1210258"/>
          </a:xfrm>
          <a:prstGeom prst="rect">
            <a:avLst/>
          </a:prstGeom>
          <a:solidFill>
            <a:schemeClr val="accent2"/>
          </a:solidFill>
        </p:spPr>
        <p:txBody>
          <a:bodyPr lIns="90000" tIns="36000" rIns="90000" bIns="72000"/>
          <a:lstStyle>
            <a:lvl1pPr marL="0" indent="0">
              <a:lnSpc>
                <a:spcPct val="100000"/>
              </a:lnSpc>
              <a:buNone/>
              <a:defRPr sz="3000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 sz="1200">
                <a:solidFill>
                  <a:schemeClr val="bg1"/>
                </a:solidFill>
                <a:latin typeface="+mn-lt"/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Large Text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257499A2-FF0D-3604-0ACC-8E625B9F404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73075" y="403200"/>
            <a:ext cx="4591050" cy="206339"/>
          </a:xfrm>
        </p:spPr>
        <p:txBody>
          <a:bodyPr wrap="square">
            <a:spAutoFit/>
          </a:bodyPr>
          <a:lstStyle>
            <a:lvl1pPr marL="0" indent="0">
              <a:buNone/>
              <a:defRPr sz="1300" b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Running header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3341696-8590-894C-D76E-851C7852B8B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728817" y="388800"/>
            <a:ext cx="1026000" cy="227505"/>
          </a:xfrm>
          <a:prstGeom prst="rect">
            <a:avLst/>
          </a:prstGeom>
        </p:spPr>
      </p:pic>
      <p:sp>
        <p:nvSpPr>
          <p:cNvPr id="8" name="text" descr="{&#10; &quot;SkabelonDesign&quot;: {&#10; &quot;textualValue&quot;: &quot;&lt;key1/&gt;&quot;,&#10; &quot;bindingCollection&quot;: {&#10; &quot;key1&quot;: {&quot;SkabelonDesign&quot;:{&quot;type&quot;:&quot;Text&quot;,&quot;binding&quot;:&quot;Copyright&quot;}}&#10; }&#10; }&#10;}">
            <a:extLst>
              <a:ext uri="{FF2B5EF4-FFF2-40B4-BE49-F238E27FC236}">
                <a16:creationId xmlns:a16="http://schemas.microsoft.com/office/drawing/2014/main" id="{996E41EE-21DD-28D4-F344-6A091DC2CA0B}"/>
              </a:ext>
            </a:extLst>
          </p:cNvPr>
          <p:cNvSpPr txBox="1">
            <a:spLocks/>
          </p:cNvSpPr>
          <p:nvPr userDrawn="1"/>
        </p:nvSpPr>
        <p:spPr bwMode="gray">
          <a:xfrm>
            <a:off x="8864600" y="6336000"/>
            <a:ext cx="285432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©Hitachi Energy Ltd 2025. All rights reserved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212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987">
          <p15:clr>
            <a:srgbClr val="FBAE40"/>
          </p15:clr>
        </p15:guide>
        <p15:guide id="3" pos="5087">
          <p15:clr>
            <a:srgbClr val="FBAE40"/>
          </p15:clr>
        </p15:guide>
        <p15:guide id="6" pos="2592">
          <p15:clr>
            <a:srgbClr val="FBAE40"/>
          </p15:clr>
        </p15:guide>
        <p15:guide id="7" pos="2694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Statist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AC5D1-F941-4BC0-9D59-22212601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0B1F6-F5F9-C1D4-48E6-D01CBFAA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29F4BC05-462B-4F19-BE6B-A1043C81AA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2A3E3D5-B7AF-B9BF-1418-806BA6C67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65CF385-B9DE-0AFE-8A59-926D9DCB50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9899" y="2060574"/>
            <a:ext cx="2746376" cy="4098926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A92CA62-A642-79D2-BA4B-6E0BD5EBA8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24225" y="2060573"/>
            <a:ext cx="1800225" cy="409892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800" b="1">
                <a:latin typeface="+mn-lt"/>
              </a:defRPr>
            </a:lvl1pPr>
            <a:lvl2pPr marL="0" indent="0">
              <a:lnSpc>
                <a:spcPct val="100000"/>
              </a:lnSpc>
              <a:buNone/>
              <a:defRPr sz="2400">
                <a:latin typeface="+mn-lt"/>
              </a:defRPr>
            </a:lvl2pPr>
            <a:lvl3pPr marL="108000" indent="-108000">
              <a:defRPr sz="800">
                <a:latin typeface="+mn-lt"/>
              </a:defRPr>
            </a:lvl3pPr>
            <a:lvl4pPr marL="216000" indent="-108000">
              <a:defRPr sz="800">
                <a:latin typeface="+mn-lt"/>
              </a:defRPr>
            </a:lvl4pPr>
            <a:lvl5pPr>
              <a:defRPr sz="800"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0000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63FAFFFA-1794-07C7-DF40-E5B7896F8D9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73075" y="403200"/>
            <a:ext cx="4591050" cy="206339"/>
          </a:xfrm>
        </p:spPr>
        <p:txBody>
          <a:bodyPr wrap="square">
            <a:spAutoFit/>
          </a:bodyPr>
          <a:lstStyle>
            <a:lvl1pPr marL="0" indent="0">
              <a:buNone/>
              <a:defRPr sz="1300" b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Running header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D6F898B5-3954-4420-F147-E271F50E193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728817" y="388800"/>
            <a:ext cx="1026000" cy="227505"/>
          </a:xfrm>
          <a:prstGeom prst="rect">
            <a:avLst/>
          </a:prstGeom>
        </p:spPr>
      </p:pic>
      <p:sp>
        <p:nvSpPr>
          <p:cNvPr id="8" name="text" descr="{&#10; &quot;SkabelonDesign&quot;: {&#10; &quot;textualValue&quot;: &quot;&lt;key1/&gt;&quot;,&#10; &quot;bindingCollection&quot;: {&#10; &quot;key1&quot;: {&quot;SkabelonDesign&quot;:{&quot;type&quot;:&quot;Text&quot;,&quot;binding&quot;:&quot;Copyright&quot;}}&#10; }&#10; }&#10;}">
            <a:extLst>
              <a:ext uri="{FF2B5EF4-FFF2-40B4-BE49-F238E27FC236}">
                <a16:creationId xmlns:a16="http://schemas.microsoft.com/office/drawing/2014/main" id="{D7445F37-B8F7-BF36-D3D4-2E7F6D0A7AF2}"/>
              </a:ext>
            </a:extLst>
          </p:cNvPr>
          <p:cNvSpPr txBox="1">
            <a:spLocks/>
          </p:cNvSpPr>
          <p:nvPr userDrawn="1"/>
        </p:nvSpPr>
        <p:spPr bwMode="gray">
          <a:xfrm>
            <a:off x="8864600" y="6336000"/>
            <a:ext cx="285432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©Hitachi Energy Ltd 2025. All rights reserved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6557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 Text Statistic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AC5D1-F941-4BC0-9D59-22212601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0B1F6-F5F9-C1D4-48E6-D01CBFAA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29F4BC05-462B-4F19-BE6B-A1043C81AA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2A3E3D5-B7AF-B9BF-1418-806BA6C67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65CF385-B9DE-0AFE-8A59-926D9DCB50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6416" y="1463351"/>
            <a:ext cx="3641725" cy="1472487"/>
          </a:xfrm>
          <a:prstGeom prst="rect">
            <a:avLst/>
          </a:prstGeom>
          <a:solidFill>
            <a:schemeClr val="accent6"/>
          </a:solidFill>
        </p:spPr>
        <p:txBody>
          <a:bodyPr lIns="144000" tIns="108000" rIns="144000" bIns="72000"/>
          <a:lstStyle>
            <a:lvl1pPr marL="0" indent="0">
              <a:lnSpc>
                <a:spcPct val="100000"/>
              </a:lnSpc>
              <a:buNone/>
              <a:defRPr sz="3000">
                <a:solidFill>
                  <a:schemeClr val="accent1"/>
                </a:solidFill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200">
                <a:latin typeface="+mn-lt"/>
              </a:defRPr>
            </a:lvl3pPr>
            <a:lvl4pPr>
              <a:defRPr sz="1200">
                <a:latin typeface="+mn-lt"/>
              </a:defRPr>
            </a:lvl4pPr>
            <a:lvl5pPr>
              <a:defRPr sz="1200">
                <a:latin typeface="+mn-lt"/>
              </a:defRPr>
            </a:lvl5pPr>
          </a:lstStyle>
          <a:p>
            <a:pPr lvl="0"/>
            <a:r>
              <a:rPr lang="en-GB"/>
              <a:t>01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BFE9E66F-17A3-05BE-9E96-294B2F61E7C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6416" y="3079657"/>
            <a:ext cx="3641725" cy="1472487"/>
          </a:xfrm>
          <a:prstGeom prst="rect">
            <a:avLst/>
          </a:prstGeom>
          <a:solidFill>
            <a:schemeClr val="accent6"/>
          </a:solidFill>
        </p:spPr>
        <p:txBody>
          <a:bodyPr lIns="144000" tIns="108000" rIns="144000" bIns="72000"/>
          <a:lstStyle>
            <a:lvl1pPr marL="0" indent="0">
              <a:lnSpc>
                <a:spcPct val="100000"/>
              </a:lnSpc>
              <a:buNone/>
              <a:defRPr sz="3000">
                <a:solidFill>
                  <a:schemeClr val="accent1"/>
                </a:solidFill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200">
                <a:latin typeface="+mn-lt"/>
              </a:defRPr>
            </a:lvl3pPr>
            <a:lvl4pPr>
              <a:defRPr sz="1200">
                <a:latin typeface="+mn-lt"/>
              </a:defRPr>
            </a:lvl4pPr>
            <a:lvl5pPr>
              <a:defRPr sz="1200">
                <a:latin typeface="+mn-lt"/>
              </a:defRPr>
            </a:lvl5pPr>
          </a:lstStyle>
          <a:p>
            <a:pPr lvl="0"/>
            <a:r>
              <a:rPr lang="en-GB"/>
              <a:t>02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99D1153A-4982-7958-32D6-D13D00F4B0F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76416" y="4695963"/>
            <a:ext cx="3641725" cy="1472487"/>
          </a:xfrm>
          <a:prstGeom prst="rect">
            <a:avLst/>
          </a:prstGeom>
          <a:solidFill>
            <a:schemeClr val="accent6"/>
          </a:solidFill>
        </p:spPr>
        <p:txBody>
          <a:bodyPr lIns="144000" tIns="108000" rIns="144000" bIns="72000"/>
          <a:lstStyle>
            <a:lvl1pPr marL="0" indent="0">
              <a:lnSpc>
                <a:spcPct val="100000"/>
              </a:lnSpc>
              <a:buNone/>
              <a:defRPr sz="3000">
                <a:solidFill>
                  <a:schemeClr val="accent1"/>
                </a:solidFill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200">
                <a:latin typeface="+mn-lt"/>
              </a:defRPr>
            </a:lvl3pPr>
            <a:lvl4pPr>
              <a:defRPr sz="1200">
                <a:latin typeface="+mn-lt"/>
              </a:defRPr>
            </a:lvl4pPr>
            <a:lvl5pPr>
              <a:defRPr sz="1200">
                <a:latin typeface="+mn-lt"/>
              </a:defRPr>
            </a:lvl5pPr>
          </a:lstStyle>
          <a:p>
            <a:pPr lvl="0"/>
            <a:r>
              <a:rPr lang="en-GB"/>
              <a:t>03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45F53F5E-8E5C-8B0B-D48F-26D4BBFDEA3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273550" y="1463350"/>
            <a:ext cx="7439026" cy="4705099"/>
          </a:xfrm>
          <a:prstGeom prst="rect">
            <a:avLst/>
          </a:prstGeom>
          <a:solidFill>
            <a:schemeClr val="accent6"/>
          </a:solidFill>
        </p:spPr>
        <p:txBody>
          <a:bodyPr lIns="144000" tIns="108000" rIns="144000" bIns="72000"/>
          <a:lstStyle>
            <a:lvl1pPr marL="0" indent="0">
              <a:buNone/>
              <a:defRPr sz="1200">
                <a:latin typeface="+mn-lt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EBF6789F-DE5B-316B-9FF3-CF2E893EC29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73075" y="403200"/>
            <a:ext cx="4591050" cy="206339"/>
          </a:xfrm>
        </p:spPr>
        <p:txBody>
          <a:bodyPr wrap="square">
            <a:spAutoFit/>
          </a:bodyPr>
          <a:lstStyle>
            <a:lvl1pPr marL="0" indent="0">
              <a:buNone/>
              <a:defRPr sz="1300" b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Running header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D5F43EB-117A-C02B-EDB4-E81335339A6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728817" y="388800"/>
            <a:ext cx="1026000" cy="227505"/>
          </a:xfrm>
          <a:prstGeom prst="rect">
            <a:avLst/>
          </a:prstGeom>
        </p:spPr>
      </p:pic>
      <p:sp>
        <p:nvSpPr>
          <p:cNvPr id="4" name="text" descr="{&#10; &quot;SkabelonDesign&quot;: {&#10; &quot;textualValue&quot;: &quot;&lt;key1/&gt;&quot;,&#10; &quot;bindingCollection&quot;: {&#10; &quot;key1&quot;: {&quot;SkabelonDesign&quot;:{&quot;type&quot;:&quot;Text&quot;,&quot;binding&quot;:&quot;Copyright&quot;}}&#10; }&#10; }&#10;}">
            <a:extLst>
              <a:ext uri="{FF2B5EF4-FFF2-40B4-BE49-F238E27FC236}">
                <a16:creationId xmlns:a16="http://schemas.microsoft.com/office/drawing/2014/main" id="{66AF8127-E873-01F7-40AA-D9DF608D3211}"/>
              </a:ext>
            </a:extLst>
          </p:cNvPr>
          <p:cNvSpPr txBox="1">
            <a:spLocks/>
          </p:cNvSpPr>
          <p:nvPr userDrawn="1"/>
        </p:nvSpPr>
        <p:spPr bwMode="gray">
          <a:xfrm>
            <a:off x="8864600" y="6336000"/>
            <a:ext cx="285432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©Hitachi Energy Ltd 2025. All rights reserved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13027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ox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AC5D1-F941-4BC0-9D59-22212601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0B1F6-F5F9-C1D4-48E6-D01CBFAA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29F4BC05-462B-4F19-BE6B-A1043C81AA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2A3E3D5-B7AF-B9BF-1418-806BA6C67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698500"/>
            <a:ext cx="5546726" cy="304699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65CF385-B9DE-0AFE-8A59-926D9DCB50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9901" y="2060575"/>
            <a:ext cx="3636000" cy="4098925"/>
          </a:xfrm>
          <a:prstGeom prst="rect">
            <a:avLst/>
          </a:prstGeom>
          <a:solidFill>
            <a:schemeClr val="accent6"/>
          </a:solidFill>
        </p:spPr>
        <p:txBody>
          <a:bodyPr lIns="144000" tIns="108000" rIns="144000" bIns="72000"/>
          <a:lstStyle>
            <a:lvl1pPr marL="144000">
              <a:defRPr sz="1200">
                <a:latin typeface="+mn-lt"/>
              </a:defRPr>
            </a:lvl1pPr>
            <a:lvl2pPr marL="144000">
              <a:defRPr sz="1200">
                <a:latin typeface="+mn-lt"/>
              </a:defRPr>
            </a:lvl2pPr>
            <a:lvl3pPr>
              <a:defRPr sz="1200">
                <a:latin typeface="+mn-lt"/>
              </a:defRPr>
            </a:lvl3pPr>
            <a:lvl4pPr>
              <a:defRPr sz="1200">
                <a:latin typeface="+mn-lt"/>
              </a:defRPr>
            </a:lvl4pPr>
            <a:lvl5pPr>
              <a:defRPr sz="1200"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DFF1C0FA-E934-F9DA-8F3A-1F13B2E0700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278000" y="2060575"/>
            <a:ext cx="3636000" cy="4098925"/>
          </a:xfrm>
          <a:prstGeom prst="rect">
            <a:avLst/>
          </a:prstGeom>
          <a:solidFill>
            <a:schemeClr val="accent6"/>
          </a:solidFill>
        </p:spPr>
        <p:txBody>
          <a:bodyPr lIns="144000" tIns="108000" rIns="144000" bIns="72000"/>
          <a:lstStyle>
            <a:lvl1pPr marL="144000">
              <a:defRPr sz="1200">
                <a:latin typeface="+mn-lt"/>
              </a:defRPr>
            </a:lvl1pPr>
            <a:lvl2pPr marL="144000">
              <a:defRPr sz="1200">
                <a:latin typeface="+mn-lt"/>
              </a:defRPr>
            </a:lvl2pPr>
            <a:lvl3pPr>
              <a:defRPr sz="1200">
                <a:latin typeface="+mn-lt"/>
              </a:defRPr>
            </a:lvl3pPr>
            <a:lvl4pPr>
              <a:defRPr sz="1200">
                <a:latin typeface="+mn-lt"/>
              </a:defRPr>
            </a:lvl4pPr>
            <a:lvl5pPr>
              <a:defRPr sz="1200"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478C0AAC-C84C-26C4-5CE1-65C266242C0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086100" y="2060575"/>
            <a:ext cx="3636000" cy="4098925"/>
          </a:xfrm>
          <a:prstGeom prst="rect">
            <a:avLst/>
          </a:prstGeom>
          <a:solidFill>
            <a:schemeClr val="accent6"/>
          </a:solidFill>
        </p:spPr>
        <p:txBody>
          <a:bodyPr lIns="144000" tIns="108000" rIns="144000" bIns="72000"/>
          <a:lstStyle>
            <a:lvl1pPr marL="144000">
              <a:defRPr sz="1200">
                <a:latin typeface="+mn-lt"/>
              </a:defRPr>
            </a:lvl1pPr>
            <a:lvl2pPr marL="144000">
              <a:defRPr sz="1200">
                <a:latin typeface="+mn-lt"/>
              </a:defRPr>
            </a:lvl2pPr>
            <a:lvl3pPr>
              <a:defRPr sz="1200">
                <a:latin typeface="+mn-lt"/>
              </a:defRPr>
            </a:lvl3pPr>
            <a:lvl4pPr>
              <a:defRPr sz="1200">
                <a:latin typeface="+mn-lt"/>
              </a:defRPr>
            </a:lvl4pPr>
            <a:lvl5pPr>
              <a:defRPr sz="1200"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3A5B0536-E071-73DD-46BA-C33542980709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2954617" y="5329661"/>
            <a:ext cx="1039943" cy="829839"/>
          </a:xfrm>
        </p:spPr>
        <p:txBody>
          <a:bodyPr wrap="square" bIns="36000" anchor="b" anchorCtr="0">
            <a:spAutoFit/>
          </a:bodyPr>
          <a:lstStyle>
            <a:lvl1pPr marL="0" indent="0" algn="r">
              <a:buNone/>
              <a:defRPr sz="500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01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577BA669-693B-5005-5E03-43C9D7C0E02C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6768334" y="5329661"/>
            <a:ext cx="1039943" cy="829839"/>
          </a:xfrm>
        </p:spPr>
        <p:txBody>
          <a:bodyPr wrap="square" bIns="36000" anchor="b" anchorCtr="0">
            <a:spAutoFit/>
          </a:bodyPr>
          <a:lstStyle>
            <a:lvl1pPr marL="0" indent="0" algn="r">
              <a:buNone/>
              <a:defRPr sz="500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02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0DC6B4C-BFCA-FCC5-D5D8-A0DC7FA67676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10585148" y="5329661"/>
            <a:ext cx="1039943" cy="829839"/>
          </a:xfrm>
        </p:spPr>
        <p:txBody>
          <a:bodyPr wrap="square" bIns="36000" anchor="b" anchorCtr="0">
            <a:spAutoFit/>
          </a:bodyPr>
          <a:lstStyle>
            <a:lvl1pPr marL="0" indent="0" algn="r">
              <a:buNone/>
              <a:defRPr sz="500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03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E0328EF5-CCB7-EF1F-0D00-7E6FA8FF6DC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73075" y="403200"/>
            <a:ext cx="4591050" cy="206339"/>
          </a:xfrm>
        </p:spPr>
        <p:txBody>
          <a:bodyPr wrap="square">
            <a:spAutoFit/>
          </a:bodyPr>
          <a:lstStyle>
            <a:lvl1pPr marL="0" indent="0">
              <a:buNone/>
              <a:defRPr sz="1300" b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Running header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153FD80-6D57-B6BC-6B84-14909BF4B1A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728817" y="388800"/>
            <a:ext cx="1026000" cy="227505"/>
          </a:xfrm>
          <a:prstGeom prst="rect">
            <a:avLst/>
          </a:prstGeom>
        </p:spPr>
      </p:pic>
      <p:sp>
        <p:nvSpPr>
          <p:cNvPr id="10" name="text" descr="{&#10; &quot;SkabelonDesign&quot;: {&#10; &quot;textualValue&quot;: &quot;&lt;key1/&gt;&quot;,&#10; &quot;bindingCollection&quot;: {&#10; &quot;key1&quot;: {&quot;SkabelonDesign&quot;:{&quot;type&quot;:&quot;Text&quot;,&quot;binding&quot;:&quot;Copyright&quot;}}&#10; }&#10; }&#10;}">
            <a:extLst>
              <a:ext uri="{FF2B5EF4-FFF2-40B4-BE49-F238E27FC236}">
                <a16:creationId xmlns:a16="http://schemas.microsoft.com/office/drawing/2014/main" id="{26F8756C-1F82-3A4F-ECA2-56953130E435}"/>
              </a:ext>
            </a:extLst>
          </p:cNvPr>
          <p:cNvSpPr txBox="1">
            <a:spLocks/>
          </p:cNvSpPr>
          <p:nvPr userDrawn="1"/>
        </p:nvSpPr>
        <p:spPr bwMode="gray">
          <a:xfrm>
            <a:off x="8864600" y="6336000"/>
            <a:ext cx="285432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©Hitachi Energy Ltd 2025. All rights reserved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16548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8" pos="665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Large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AF063A1-8C8A-7FBB-CF2B-92F1187A46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900" y="3252192"/>
            <a:ext cx="7445375" cy="1538883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5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Presentation headline title placeholder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21748F4E-4BDF-C0D4-341C-3978098D480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69901" y="482918"/>
            <a:ext cx="3935412" cy="304699"/>
          </a:xfrm>
        </p:spPr>
        <p:txBody>
          <a:bodyPr wrap="square">
            <a:spAutoFit/>
          </a:bodyPr>
          <a:lstStyle>
            <a:lvl1pPr marL="0" indent="0">
              <a:lnSpc>
                <a:spcPct val="90000"/>
              </a:lnSpc>
              <a:buNone/>
              <a:defRPr sz="2200" b="1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Hitachi Group Company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6B3680C-9243-16E9-159B-3DE694CAFE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9902" y="5530876"/>
            <a:ext cx="3644898" cy="691856"/>
          </a:xfrm>
        </p:spPr>
        <p:txBody>
          <a:bodyPr wrap="square" anchor="b" anchorCtr="0">
            <a:spAutoFit/>
          </a:bodyPr>
          <a:lstStyle>
            <a:lvl1pPr marL="0" indent="0">
              <a:lnSpc>
                <a:spcPct val="110000"/>
              </a:lnSpc>
              <a:buNone/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10000"/>
              </a:lnSpc>
              <a:spcAft>
                <a:spcPts val="600"/>
              </a:spcAft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108000">
              <a:defRPr sz="1200">
                <a:solidFill>
                  <a:schemeClr val="bg1"/>
                </a:solidFill>
              </a:defRPr>
            </a:lvl3pPr>
            <a:lvl4pPr marL="216000"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Add small title and use indent button to toggle to the next text style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" name="Text Placeholder 18">
            <a:extLst>
              <a:ext uri="{FF2B5EF4-FFF2-40B4-BE49-F238E27FC236}">
                <a16:creationId xmlns:a16="http://schemas.microsoft.com/office/drawing/2014/main" id="{4E4E2242-DEFD-DF22-D2A6-669DC12B71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73551" y="5529600"/>
            <a:ext cx="3644898" cy="691856"/>
          </a:xfrm>
        </p:spPr>
        <p:txBody>
          <a:bodyPr wrap="square" anchor="b" anchorCtr="0">
            <a:spAutoFit/>
          </a:bodyPr>
          <a:lstStyle>
            <a:lvl1pPr marL="0" indent="0">
              <a:lnSpc>
                <a:spcPct val="110000"/>
              </a:lnSpc>
              <a:buNone/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10000"/>
              </a:lnSpc>
              <a:spcAft>
                <a:spcPts val="600"/>
              </a:spcAft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108000">
              <a:defRPr sz="1200">
                <a:solidFill>
                  <a:schemeClr val="bg1"/>
                </a:solidFill>
              </a:defRPr>
            </a:lvl3pPr>
            <a:lvl4pPr marL="216000"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Add small title and use indent button to toggle to the next text style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6" name="text" descr="{&#10; &quot;SkabelonDesign&quot;: {&#10; &quot;textualValue&quot;: &quot;&lt;key1/&gt;&quot;,&#10; &quot;bindingCollection&quot;: {&#10; &quot;key1&quot;: {&quot;SkabelonDesign&quot;:{&quot;type&quot;:&quot;Text&quot;,&quot;binding&quot;:&quot;Copyright&quot;}}&#10; }&#10; }&#10;}">
            <a:extLst>
              <a:ext uri="{FF2B5EF4-FFF2-40B4-BE49-F238E27FC236}">
                <a16:creationId xmlns:a16="http://schemas.microsoft.com/office/drawing/2014/main" id="{42A7A397-542F-0E44-25AD-CB6B64DF0508}"/>
              </a:ext>
            </a:extLst>
          </p:cNvPr>
          <p:cNvSpPr txBox="1">
            <a:spLocks/>
          </p:cNvSpPr>
          <p:nvPr userDrawn="1"/>
        </p:nvSpPr>
        <p:spPr bwMode="gray">
          <a:xfrm>
            <a:off x="8864600" y="6336000"/>
            <a:ext cx="285432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©Hitachi Energy Ltd 2025. All rights reserved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trictly" hidden="1">
            <a:extLst>
              <a:ext uri="{FF2B5EF4-FFF2-40B4-BE49-F238E27FC236}">
                <a16:creationId xmlns:a16="http://schemas.microsoft.com/office/drawing/2014/main" id="{8600D47D-609E-2FD0-DF92-A5C518E621C1}"/>
              </a:ext>
            </a:extLst>
          </p:cNvPr>
          <p:cNvSpPr txBox="1">
            <a:spLocks/>
          </p:cNvSpPr>
          <p:nvPr userDrawn="1"/>
        </p:nvSpPr>
        <p:spPr bwMode="gray">
          <a:xfrm>
            <a:off x="7190449" y="6336000"/>
            <a:ext cx="1898650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STRICTLY CONFIDENTIAL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ternal">
            <a:extLst>
              <a:ext uri="{FF2B5EF4-FFF2-40B4-BE49-F238E27FC236}">
                <a16:creationId xmlns:a16="http://schemas.microsoft.com/office/drawing/2014/main" id="{633BC899-D583-45EB-0C89-243A606F9853}"/>
              </a:ext>
            </a:extLst>
          </p:cNvPr>
          <p:cNvSpPr txBox="1">
            <a:spLocks/>
          </p:cNvSpPr>
          <p:nvPr userDrawn="1"/>
        </p:nvSpPr>
        <p:spPr bwMode="gray">
          <a:xfrm>
            <a:off x="7190449" y="6336000"/>
            <a:ext cx="1898650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Internal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Public" hidden="1">
            <a:extLst>
              <a:ext uri="{FF2B5EF4-FFF2-40B4-BE49-F238E27FC236}">
                <a16:creationId xmlns:a16="http://schemas.microsoft.com/office/drawing/2014/main" id="{544ADF24-412F-FDF2-1BDD-49EE64213B5A}"/>
              </a:ext>
            </a:extLst>
          </p:cNvPr>
          <p:cNvSpPr txBox="1">
            <a:spLocks/>
          </p:cNvSpPr>
          <p:nvPr userDrawn="1"/>
        </p:nvSpPr>
        <p:spPr bwMode="gray">
          <a:xfrm>
            <a:off x="7190449" y="6336000"/>
            <a:ext cx="1898650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Public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Confidential" hidden="1">
            <a:extLst>
              <a:ext uri="{FF2B5EF4-FFF2-40B4-BE49-F238E27FC236}">
                <a16:creationId xmlns:a16="http://schemas.microsoft.com/office/drawing/2014/main" id="{19B957EE-DD09-D041-9443-30D22961E17B}"/>
              </a:ext>
            </a:extLst>
          </p:cNvPr>
          <p:cNvSpPr txBox="1">
            <a:spLocks/>
          </p:cNvSpPr>
          <p:nvPr userDrawn="1"/>
        </p:nvSpPr>
        <p:spPr bwMode="gray">
          <a:xfrm>
            <a:off x="7190449" y="6336000"/>
            <a:ext cx="1898650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Confidential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50763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+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AC5D1-F941-4BC0-9D59-22212601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0B1F6-F5F9-C1D4-48E6-D01CBFAA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29F4BC05-462B-4F19-BE6B-A1043C81AA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2A3E3D5-B7AF-B9BF-1418-806BA6C67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65CF385-B9DE-0AFE-8A59-926D9DCB50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075" y="3410252"/>
            <a:ext cx="2692400" cy="2749248"/>
          </a:xfrm>
          <a:solidFill>
            <a:schemeClr val="accent6"/>
          </a:solidFill>
        </p:spPr>
        <p:txBody>
          <a:bodyPr lIns="144000" tIns="144000" rIns="108000" bIns="72000"/>
          <a:lstStyle>
            <a:lvl1pPr>
              <a:defRPr sz="900">
                <a:latin typeface="+mn-lt"/>
              </a:defRPr>
            </a:lvl1pPr>
            <a:lvl2pPr>
              <a:defRPr sz="900">
                <a:latin typeface="+mn-lt"/>
              </a:defRPr>
            </a:lvl2pPr>
            <a:lvl3pPr>
              <a:defRPr sz="900">
                <a:latin typeface="+mn-lt"/>
              </a:defRPr>
            </a:lvl3pPr>
            <a:lvl4pPr>
              <a:defRPr sz="900">
                <a:latin typeface="+mn-lt"/>
              </a:defRPr>
            </a:lvl4pPr>
            <a:lvl5pPr>
              <a:defRPr sz="900"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DFF1C0FA-E934-F9DA-8F3A-1F13B2E0700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40891" y="3429000"/>
            <a:ext cx="2675734" cy="2730500"/>
          </a:xfrm>
          <a:solidFill>
            <a:schemeClr val="accent6"/>
          </a:solidFill>
        </p:spPr>
        <p:txBody>
          <a:bodyPr lIns="144000" tIns="144000" rIns="144000" bIns="72000"/>
          <a:lstStyle>
            <a:lvl1pPr>
              <a:defRPr sz="900">
                <a:latin typeface="+mn-lt"/>
              </a:defRPr>
            </a:lvl1pPr>
            <a:lvl2pPr>
              <a:defRPr sz="900">
                <a:latin typeface="+mn-lt"/>
              </a:defRPr>
            </a:lvl2pPr>
            <a:lvl3pPr>
              <a:defRPr sz="900">
                <a:latin typeface="+mn-lt"/>
              </a:defRPr>
            </a:lvl3pPr>
            <a:lvl4pPr>
              <a:defRPr sz="900">
                <a:latin typeface="+mn-lt"/>
              </a:defRPr>
            </a:lvl4pPr>
            <a:lvl5pPr>
              <a:defRPr sz="900"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478C0AAC-C84C-26C4-5CE1-65C266242C0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175375" y="3404926"/>
            <a:ext cx="2689224" cy="2749248"/>
          </a:xfrm>
          <a:solidFill>
            <a:schemeClr val="accent6"/>
          </a:solidFill>
        </p:spPr>
        <p:txBody>
          <a:bodyPr lIns="144000" tIns="144000" rIns="144000" bIns="72000"/>
          <a:lstStyle>
            <a:lvl1pPr>
              <a:defRPr sz="900">
                <a:latin typeface="+mn-lt"/>
              </a:defRPr>
            </a:lvl1pPr>
            <a:lvl2pPr>
              <a:defRPr sz="900">
                <a:latin typeface="+mn-lt"/>
              </a:defRPr>
            </a:lvl2pPr>
            <a:lvl3pPr>
              <a:defRPr sz="900">
                <a:latin typeface="+mn-lt"/>
              </a:defRPr>
            </a:lvl3pPr>
            <a:lvl4pPr>
              <a:defRPr sz="900">
                <a:latin typeface="+mn-lt"/>
              </a:defRPr>
            </a:lvl4pPr>
            <a:lvl5pPr>
              <a:defRPr sz="900"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8FBCAB8D-278E-1871-12E1-35A9D33FDDC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023348" y="3425825"/>
            <a:ext cx="2689227" cy="2733675"/>
          </a:xfrm>
          <a:solidFill>
            <a:schemeClr val="accent6"/>
          </a:solidFill>
        </p:spPr>
        <p:txBody>
          <a:bodyPr lIns="144000" tIns="144000" rIns="144000" bIns="72000"/>
          <a:lstStyle>
            <a:lvl1pPr>
              <a:defRPr sz="900">
                <a:latin typeface="+mn-lt"/>
              </a:defRPr>
            </a:lvl1pPr>
            <a:lvl2pPr>
              <a:defRPr sz="900">
                <a:latin typeface="+mn-lt"/>
              </a:defRPr>
            </a:lvl2pPr>
            <a:lvl3pPr>
              <a:defRPr sz="900">
                <a:latin typeface="+mn-lt"/>
              </a:defRPr>
            </a:lvl3pPr>
            <a:lvl4pPr>
              <a:defRPr sz="900">
                <a:latin typeface="+mn-lt"/>
              </a:defRPr>
            </a:lvl4pPr>
            <a:lvl5pPr>
              <a:defRPr sz="900"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D16F2DC-E9A9-72BF-77EA-2896633E05DE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469900" y="2060575"/>
            <a:ext cx="2695575" cy="14112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072EA05A-DA90-4926-4D1A-341067F6D1B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336125" y="2060574"/>
            <a:ext cx="2680500" cy="14112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5B0BCE17-29DE-3CA4-3F4D-E7D058E1F27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169024" y="2055985"/>
            <a:ext cx="2695575" cy="14112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967F87C8-E9DB-1A60-F93A-FB3943F0140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023348" y="2055984"/>
            <a:ext cx="2689227" cy="14112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4612EC15-17FF-3A59-4FE8-87BC9E34083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73075" y="403200"/>
            <a:ext cx="4591050" cy="206339"/>
          </a:xfrm>
        </p:spPr>
        <p:txBody>
          <a:bodyPr wrap="square">
            <a:spAutoFit/>
          </a:bodyPr>
          <a:lstStyle>
            <a:lvl1pPr marL="0" indent="0">
              <a:buNone/>
              <a:defRPr sz="1300" b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Running Header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1EF4102-8AC0-6191-1916-6932490D1C6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728817" y="388800"/>
            <a:ext cx="1026000" cy="227505"/>
          </a:xfrm>
          <a:prstGeom prst="rect">
            <a:avLst/>
          </a:prstGeom>
        </p:spPr>
      </p:pic>
      <p:sp>
        <p:nvSpPr>
          <p:cNvPr id="8" name="text" descr="{&#10; &quot;SkabelonDesign&quot;: {&#10; &quot;textualValue&quot;: &quot;&lt;key1/&gt;&quot;,&#10; &quot;bindingCollection&quot;: {&#10; &quot;key1&quot;: {&quot;SkabelonDesign&quot;:{&quot;type&quot;:&quot;Text&quot;,&quot;binding&quot;:&quot;Copyright&quot;}}&#10; }&#10; }&#10;}">
            <a:extLst>
              <a:ext uri="{FF2B5EF4-FFF2-40B4-BE49-F238E27FC236}">
                <a16:creationId xmlns:a16="http://schemas.microsoft.com/office/drawing/2014/main" id="{AEB36756-12B2-4932-7282-6C3946AAC3DF}"/>
              </a:ext>
            </a:extLst>
          </p:cNvPr>
          <p:cNvSpPr txBox="1">
            <a:spLocks/>
          </p:cNvSpPr>
          <p:nvPr userDrawn="1"/>
        </p:nvSpPr>
        <p:spPr bwMode="gray">
          <a:xfrm>
            <a:off x="8864600" y="6336000"/>
            <a:ext cx="285432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©Hitachi Energy Ltd 2025. All rights reserved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24968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AC5D1-F941-4BC0-9D59-22212601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0B1F6-F5F9-C1D4-48E6-D01CBFAA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29F4BC05-462B-4F19-BE6B-A1043C81AA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2A3E3D5-B7AF-B9BF-1418-806BA6C67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65CF385-B9DE-0AFE-8A59-926D9DCB50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075" y="2060574"/>
            <a:ext cx="2692400" cy="4098925"/>
          </a:xfrm>
        </p:spPr>
        <p:txBody>
          <a:bodyPr/>
          <a:lstStyle>
            <a:lvl1pPr>
              <a:defRPr sz="1200"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200">
                <a:latin typeface="+mn-lt"/>
              </a:defRPr>
            </a:lvl3pPr>
            <a:lvl4pPr>
              <a:defRPr sz="1200">
                <a:latin typeface="+mn-lt"/>
              </a:defRPr>
            </a:lvl4pPr>
            <a:lvl5pPr>
              <a:defRPr sz="1200"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DFF1C0FA-E934-F9DA-8F3A-1F13B2E0700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30801" y="2060574"/>
            <a:ext cx="2685823" cy="4098925"/>
          </a:xfrm>
        </p:spPr>
        <p:txBody>
          <a:bodyPr/>
          <a:lstStyle>
            <a:lvl1pPr>
              <a:defRPr sz="1200"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200">
                <a:latin typeface="+mn-lt"/>
              </a:defRPr>
            </a:lvl3pPr>
            <a:lvl4pPr>
              <a:defRPr sz="1200">
                <a:latin typeface="+mn-lt"/>
              </a:defRPr>
            </a:lvl4pPr>
            <a:lvl5pPr>
              <a:defRPr sz="1200"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478C0AAC-C84C-26C4-5CE1-65C266242C0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181950" y="2060575"/>
            <a:ext cx="2685823" cy="4098924"/>
          </a:xfrm>
        </p:spPr>
        <p:txBody>
          <a:bodyPr/>
          <a:lstStyle>
            <a:lvl1pPr>
              <a:defRPr sz="1200"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200">
                <a:latin typeface="+mn-lt"/>
              </a:defRPr>
            </a:lvl3pPr>
            <a:lvl4pPr>
              <a:defRPr sz="1200">
                <a:latin typeface="+mn-lt"/>
              </a:defRPr>
            </a:lvl4pPr>
            <a:lvl5pPr>
              <a:defRPr sz="1200"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8FBCAB8D-278E-1871-12E1-35A9D33FDDC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033100" y="2060574"/>
            <a:ext cx="2679476" cy="4098925"/>
          </a:xfrm>
        </p:spPr>
        <p:txBody>
          <a:bodyPr/>
          <a:lstStyle>
            <a:lvl1pPr>
              <a:defRPr sz="1200"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200">
                <a:latin typeface="+mn-lt"/>
              </a:defRPr>
            </a:lvl3pPr>
            <a:lvl4pPr>
              <a:defRPr sz="1200">
                <a:latin typeface="+mn-lt"/>
              </a:defRPr>
            </a:lvl4pPr>
            <a:lvl5pPr>
              <a:defRPr sz="1200"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24AA54C8-71BF-B23A-9980-8B9F14CFB60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73075" y="403200"/>
            <a:ext cx="4591050" cy="206339"/>
          </a:xfrm>
        </p:spPr>
        <p:txBody>
          <a:bodyPr wrap="square">
            <a:spAutoFit/>
          </a:bodyPr>
          <a:lstStyle>
            <a:lvl1pPr marL="0" indent="0">
              <a:buNone/>
              <a:defRPr sz="1300" b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Running Header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E050EB7-4801-2929-A40C-3057F46EE5E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728817" y="388800"/>
            <a:ext cx="1026000" cy="227505"/>
          </a:xfrm>
          <a:prstGeom prst="rect">
            <a:avLst/>
          </a:prstGeom>
        </p:spPr>
      </p:pic>
      <p:sp>
        <p:nvSpPr>
          <p:cNvPr id="8" name="text" descr="{&#10; &quot;SkabelonDesign&quot;: {&#10; &quot;textualValue&quot;: &quot;&lt;key1/&gt;&quot;,&#10; &quot;bindingCollection&quot;: {&#10; &quot;key1&quot;: {&quot;SkabelonDesign&quot;:{&quot;type&quot;:&quot;Text&quot;,&quot;binding&quot;:&quot;Copyright&quot;}}&#10; }&#10; }&#10;}">
            <a:extLst>
              <a:ext uri="{FF2B5EF4-FFF2-40B4-BE49-F238E27FC236}">
                <a16:creationId xmlns:a16="http://schemas.microsoft.com/office/drawing/2014/main" id="{98114797-7C27-FCFF-13F0-25907EB2FF08}"/>
              </a:ext>
            </a:extLst>
          </p:cNvPr>
          <p:cNvSpPr txBox="1">
            <a:spLocks/>
          </p:cNvSpPr>
          <p:nvPr userDrawn="1"/>
        </p:nvSpPr>
        <p:spPr bwMode="gray">
          <a:xfrm>
            <a:off x="8864600" y="6336000"/>
            <a:ext cx="285432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©Hitachi Energy Ltd 2025. All rights reserved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15190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AC5D1-F941-4BC0-9D59-22212601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0B1F6-F5F9-C1D4-48E6-D01CBFAA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29F4BC05-462B-4F19-BE6B-A1043C81AA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2A3E3D5-B7AF-B9BF-1418-806BA6C67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65CF385-B9DE-0AFE-8A59-926D9DCB50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9899" y="3528000"/>
            <a:ext cx="1746251" cy="2631500"/>
          </a:xfrm>
        </p:spPr>
        <p:txBody>
          <a:bodyPr/>
          <a:lstStyle>
            <a:lvl1pPr>
              <a:defRPr sz="800">
                <a:latin typeface="+mn-lt"/>
              </a:defRPr>
            </a:lvl1pPr>
            <a:lvl2pPr>
              <a:defRPr sz="800">
                <a:latin typeface="+mn-lt"/>
              </a:defRPr>
            </a:lvl2pPr>
            <a:lvl3pPr>
              <a:defRPr sz="800">
                <a:latin typeface="+mn-lt"/>
              </a:defRPr>
            </a:lvl3pPr>
            <a:lvl4pPr>
              <a:defRPr sz="800">
                <a:latin typeface="+mn-lt"/>
              </a:defRPr>
            </a:lvl4pPr>
            <a:lvl5pPr>
              <a:defRPr sz="800"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4" name="Picture Placeholder 17">
            <a:extLst>
              <a:ext uri="{FF2B5EF4-FFF2-40B4-BE49-F238E27FC236}">
                <a16:creationId xmlns:a16="http://schemas.microsoft.com/office/drawing/2014/main" id="{D33795D8-4B1F-7EA2-8E45-F761494CC14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9900" y="2413000"/>
            <a:ext cx="1746250" cy="979488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5" name="Picture Placeholder 17">
            <a:extLst>
              <a:ext uri="{FF2B5EF4-FFF2-40B4-BE49-F238E27FC236}">
                <a16:creationId xmlns:a16="http://schemas.microsoft.com/office/drawing/2014/main" id="{899308FD-AA72-345D-E238-18ACB38C711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374900" y="2413000"/>
            <a:ext cx="1746250" cy="979488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6" name="Picture Placeholder 17">
            <a:extLst>
              <a:ext uri="{FF2B5EF4-FFF2-40B4-BE49-F238E27FC236}">
                <a16:creationId xmlns:a16="http://schemas.microsoft.com/office/drawing/2014/main" id="{DFA843B2-9663-384F-743B-03AD0127E3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277130" y="2413000"/>
            <a:ext cx="1746250" cy="979488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7" name="Picture Placeholder 17">
            <a:extLst>
              <a:ext uri="{FF2B5EF4-FFF2-40B4-BE49-F238E27FC236}">
                <a16:creationId xmlns:a16="http://schemas.microsoft.com/office/drawing/2014/main" id="{ED1D135B-192F-2F24-B1E3-5CFB850E81A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78038" y="2413000"/>
            <a:ext cx="1746250" cy="979488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8" name="Picture Placeholder 17">
            <a:extLst>
              <a:ext uri="{FF2B5EF4-FFF2-40B4-BE49-F238E27FC236}">
                <a16:creationId xmlns:a16="http://schemas.microsoft.com/office/drawing/2014/main" id="{1E09EA46-8135-A973-058C-39E22EF95E3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74025" y="2413000"/>
            <a:ext cx="1746250" cy="979488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9" name="Picture Placeholder 17">
            <a:extLst>
              <a:ext uri="{FF2B5EF4-FFF2-40B4-BE49-F238E27FC236}">
                <a16:creationId xmlns:a16="http://schemas.microsoft.com/office/drawing/2014/main" id="{0977E418-5AE0-96CA-43D0-C098BED4D95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975850" y="2413000"/>
            <a:ext cx="1746250" cy="979488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27CD3836-97B3-14CA-150F-2DE31BA3934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374900" y="3528000"/>
            <a:ext cx="1746250" cy="2631500"/>
          </a:xfrm>
        </p:spPr>
        <p:txBody>
          <a:bodyPr/>
          <a:lstStyle>
            <a:lvl1pPr>
              <a:defRPr sz="800">
                <a:latin typeface="+mn-lt"/>
              </a:defRPr>
            </a:lvl1pPr>
            <a:lvl2pPr>
              <a:defRPr sz="800">
                <a:latin typeface="+mn-lt"/>
              </a:defRPr>
            </a:lvl2pPr>
            <a:lvl3pPr>
              <a:defRPr sz="800">
                <a:latin typeface="+mn-lt"/>
              </a:defRPr>
            </a:lvl3pPr>
            <a:lvl4pPr>
              <a:defRPr sz="800">
                <a:latin typeface="+mn-lt"/>
              </a:defRPr>
            </a:lvl4pPr>
            <a:lvl5pPr>
              <a:defRPr sz="800"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DFF1C0FA-E934-F9DA-8F3A-1F13B2E0700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290765" y="3528000"/>
            <a:ext cx="1729035" cy="2631500"/>
          </a:xfrm>
        </p:spPr>
        <p:txBody>
          <a:bodyPr/>
          <a:lstStyle>
            <a:lvl1pPr>
              <a:defRPr sz="800">
                <a:latin typeface="+mn-lt"/>
              </a:defRPr>
            </a:lvl1pPr>
            <a:lvl2pPr>
              <a:defRPr sz="800">
                <a:latin typeface="+mn-lt"/>
              </a:defRPr>
            </a:lvl2pPr>
            <a:lvl3pPr>
              <a:defRPr sz="800">
                <a:latin typeface="+mn-lt"/>
              </a:defRPr>
            </a:lvl3pPr>
            <a:lvl4pPr>
              <a:defRPr sz="800">
                <a:latin typeface="+mn-lt"/>
              </a:defRPr>
            </a:lvl4pPr>
            <a:lvl5pPr>
              <a:defRPr sz="800"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AF56FC15-A3AA-B884-F7A8-606892D42BC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182130" y="3528000"/>
            <a:ext cx="1742158" cy="2631500"/>
          </a:xfrm>
        </p:spPr>
        <p:txBody>
          <a:bodyPr/>
          <a:lstStyle>
            <a:lvl1pPr>
              <a:defRPr sz="800">
                <a:latin typeface="+mn-lt"/>
              </a:defRPr>
            </a:lvl1pPr>
            <a:lvl2pPr>
              <a:defRPr sz="800">
                <a:latin typeface="+mn-lt"/>
              </a:defRPr>
            </a:lvl2pPr>
            <a:lvl3pPr>
              <a:defRPr sz="800">
                <a:latin typeface="+mn-lt"/>
              </a:defRPr>
            </a:lvl3pPr>
            <a:lvl4pPr>
              <a:defRPr sz="800">
                <a:latin typeface="+mn-lt"/>
              </a:defRPr>
            </a:lvl4pPr>
            <a:lvl5pPr>
              <a:defRPr sz="800"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478C0AAC-C84C-26C4-5CE1-65C266242C0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084892" y="3528000"/>
            <a:ext cx="1729034" cy="2631500"/>
          </a:xfrm>
        </p:spPr>
        <p:txBody>
          <a:bodyPr/>
          <a:lstStyle>
            <a:lvl1pPr>
              <a:defRPr sz="800">
                <a:latin typeface="+mn-lt"/>
              </a:defRPr>
            </a:lvl1pPr>
            <a:lvl2pPr>
              <a:defRPr sz="800">
                <a:latin typeface="+mn-lt"/>
              </a:defRPr>
            </a:lvl2pPr>
            <a:lvl3pPr>
              <a:defRPr sz="800">
                <a:latin typeface="+mn-lt"/>
              </a:defRPr>
            </a:lvl3pPr>
            <a:lvl4pPr>
              <a:defRPr sz="800">
                <a:latin typeface="+mn-lt"/>
              </a:defRPr>
            </a:lvl4pPr>
            <a:lvl5pPr>
              <a:defRPr sz="800"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DF0BDA79-A3BA-32A7-CAEA-453F7ACAC5A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983541" y="3528000"/>
            <a:ext cx="1729034" cy="2631500"/>
          </a:xfrm>
        </p:spPr>
        <p:txBody>
          <a:bodyPr/>
          <a:lstStyle>
            <a:lvl1pPr>
              <a:defRPr sz="800">
                <a:latin typeface="+mn-lt"/>
              </a:defRPr>
            </a:lvl1pPr>
            <a:lvl2pPr>
              <a:defRPr sz="800">
                <a:latin typeface="+mn-lt"/>
              </a:defRPr>
            </a:lvl2pPr>
            <a:lvl3pPr>
              <a:defRPr sz="800">
                <a:latin typeface="+mn-lt"/>
              </a:defRPr>
            </a:lvl3pPr>
            <a:lvl4pPr>
              <a:defRPr sz="800">
                <a:latin typeface="+mn-lt"/>
              </a:defRPr>
            </a:lvl4pPr>
            <a:lvl5pPr>
              <a:defRPr sz="800"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D37FBE21-CF60-77F6-F445-5A155AC8DDAE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469901" y="2029118"/>
            <a:ext cx="1746249" cy="190437"/>
          </a:xfrm>
        </p:spPr>
        <p:txBody>
          <a:bodyPr wrap="square">
            <a:spAutoFit/>
          </a:bodyPr>
          <a:lstStyle>
            <a:lvl1pPr marL="0" indent="0">
              <a:buNone/>
              <a:defRPr sz="1200" b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Subtitle here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60759115-57DE-1E0D-4F07-873EF8C1ADF6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2378480" y="2029118"/>
            <a:ext cx="1736320" cy="190437"/>
          </a:xfrm>
        </p:spPr>
        <p:txBody>
          <a:bodyPr wrap="square">
            <a:spAutoFit/>
          </a:bodyPr>
          <a:lstStyle>
            <a:lvl1pPr marL="0" indent="0">
              <a:buNone/>
              <a:defRPr sz="1200" b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Subtitle here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6CB15619-37C2-ED12-A579-6D5C07A3BA5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73075" y="403200"/>
            <a:ext cx="4591050" cy="206339"/>
          </a:xfrm>
        </p:spPr>
        <p:txBody>
          <a:bodyPr wrap="square">
            <a:spAutoFit/>
          </a:bodyPr>
          <a:lstStyle>
            <a:lvl1pPr marL="0" indent="0">
              <a:buNone/>
              <a:defRPr sz="1300" b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Running Header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DB0CB6-CE81-ED7A-124A-C105A657CD21}"/>
              </a:ext>
            </a:extLst>
          </p:cNvPr>
          <p:cNvSpPr>
            <a:spLocks noGrp="1"/>
          </p:cNvSpPr>
          <p:nvPr>
            <p:ph type="body" sz="half" idx="28" hasCustomPrompt="1"/>
          </p:nvPr>
        </p:nvSpPr>
        <p:spPr>
          <a:xfrm>
            <a:off x="4279389" y="2029118"/>
            <a:ext cx="1746249" cy="190437"/>
          </a:xfrm>
        </p:spPr>
        <p:txBody>
          <a:bodyPr wrap="square">
            <a:spAutoFit/>
          </a:bodyPr>
          <a:lstStyle>
            <a:lvl1pPr marL="0" indent="0">
              <a:buNone/>
              <a:defRPr sz="1200" b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Subtitle here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1100209-F090-067B-7EB8-B9117260212D}"/>
              </a:ext>
            </a:extLst>
          </p:cNvPr>
          <p:cNvSpPr>
            <a:spLocks noGrp="1"/>
          </p:cNvSpPr>
          <p:nvPr>
            <p:ph type="body" sz="half" idx="29" hasCustomPrompt="1"/>
          </p:nvPr>
        </p:nvSpPr>
        <p:spPr>
          <a:xfrm>
            <a:off x="6187968" y="2029118"/>
            <a:ext cx="1736320" cy="190437"/>
          </a:xfrm>
        </p:spPr>
        <p:txBody>
          <a:bodyPr wrap="square">
            <a:spAutoFit/>
          </a:bodyPr>
          <a:lstStyle>
            <a:lvl1pPr marL="0" indent="0">
              <a:buNone/>
              <a:defRPr sz="1200" b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Subtitle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53D78EE-2D38-E389-4837-8B13E52C1784}"/>
              </a:ext>
            </a:extLst>
          </p:cNvPr>
          <p:cNvSpPr>
            <a:spLocks noGrp="1"/>
          </p:cNvSpPr>
          <p:nvPr>
            <p:ph type="body" sz="half" idx="30" hasCustomPrompt="1"/>
          </p:nvPr>
        </p:nvSpPr>
        <p:spPr>
          <a:xfrm>
            <a:off x="8074962" y="2029118"/>
            <a:ext cx="1746249" cy="190437"/>
          </a:xfrm>
        </p:spPr>
        <p:txBody>
          <a:bodyPr wrap="square">
            <a:spAutoFit/>
          </a:bodyPr>
          <a:lstStyle>
            <a:lvl1pPr marL="0" indent="0">
              <a:buNone/>
              <a:defRPr sz="1200" b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Subtitle here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62EA960-AF99-F592-E217-6916DE09CB69}"/>
              </a:ext>
            </a:extLst>
          </p:cNvPr>
          <p:cNvSpPr>
            <a:spLocks noGrp="1"/>
          </p:cNvSpPr>
          <p:nvPr>
            <p:ph type="body" sz="half" idx="31" hasCustomPrompt="1"/>
          </p:nvPr>
        </p:nvSpPr>
        <p:spPr>
          <a:xfrm>
            <a:off x="9983541" y="2029118"/>
            <a:ext cx="1736320" cy="190437"/>
          </a:xfrm>
        </p:spPr>
        <p:txBody>
          <a:bodyPr wrap="square">
            <a:spAutoFit/>
          </a:bodyPr>
          <a:lstStyle>
            <a:lvl1pPr marL="0" indent="0">
              <a:buNone/>
              <a:defRPr sz="1200" b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Subtitle here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C96B5CC-236A-3506-CFF5-9C12EED1CDC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728817" y="388800"/>
            <a:ext cx="1026000" cy="227505"/>
          </a:xfrm>
          <a:prstGeom prst="rect">
            <a:avLst/>
          </a:prstGeom>
        </p:spPr>
      </p:pic>
      <p:sp>
        <p:nvSpPr>
          <p:cNvPr id="14" name="text" descr="{&#10; &quot;SkabelonDesign&quot;: {&#10; &quot;textualValue&quot;: &quot;&lt;key1/&gt;&quot;,&#10; &quot;bindingCollection&quot;: {&#10; &quot;key1&quot;: {&quot;SkabelonDesign&quot;:{&quot;type&quot;:&quot;Text&quot;,&quot;binding&quot;:&quot;Copyright&quot;}}&#10; }&#10; }&#10;}">
            <a:extLst>
              <a:ext uri="{FF2B5EF4-FFF2-40B4-BE49-F238E27FC236}">
                <a16:creationId xmlns:a16="http://schemas.microsoft.com/office/drawing/2014/main" id="{D80C215D-0065-8D39-31A4-C08C40754F96}"/>
              </a:ext>
            </a:extLst>
          </p:cNvPr>
          <p:cNvSpPr txBox="1">
            <a:spLocks/>
          </p:cNvSpPr>
          <p:nvPr userDrawn="1"/>
        </p:nvSpPr>
        <p:spPr bwMode="gray">
          <a:xfrm>
            <a:off x="8864600" y="6336000"/>
            <a:ext cx="285432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©Hitachi Energy Ltd 2025. All rights reserved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99814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Re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AC5D1-F941-4BC0-9D59-22212601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0B1F6-F5F9-C1D4-48E6-D01CBFAA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29F4BC05-462B-4F19-BE6B-A1043C81AA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1">
            <a:extLst>
              <a:ext uri="{FF2B5EF4-FFF2-40B4-BE49-F238E27FC236}">
                <a16:creationId xmlns:a16="http://schemas.microsoft.com/office/drawing/2014/main" id="{9DE064D3-2423-52FC-7D3C-3B36D944D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073" y="632438"/>
            <a:ext cx="7442201" cy="1315745"/>
          </a:xfrm>
        </p:spPr>
        <p:txBody>
          <a:bodyPr lIns="0" tIns="0"/>
          <a:lstStyle>
            <a:lvl1pPr>
              <a:defRPr sz="95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Thank you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41FBDBC7-2705-22FC-8CD1-A8AE0D09BC5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71590" y="4959408"/>
            <a:ext cx="198000" cy="198000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6DAAD5CF-958B-76BC-EA44-5BAE195A27E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39605" y="4959408"/>
            <a:ext cx="198000" cy="198000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F7C11BCC-DC96-4E6B-C42A-BFFB971D81C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13765" y="4959408"/>
            <a:ext cx="198000" cy="19800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F4C96194-B57B-224C-2D23-58E5B6FF67B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01860" y="4959408"/>
            <a:ext cx="198000" cy="198000"/>
          </a:xfrm>
          <a:prstGeom prst="rect">
            <a:avLst/>
          </a:prstGeom>
        </p:spPr>
      </p:pic>
      <p:pic>
        <p:nvPicPr>
          <p:cNvPr id="30" name="object 18">
            <a:extLst>
              <a:ext uri="{FF2B5EF4-FFF2-40B4-BE49-F238E27FC236}">
                <a16:creationId xmlns:a16="http://schemas.microsoft.com/office/drawing/2014/main" id="{A49DFA00-F4D3-1ED4-1F76-C6319B6D4215}"/>
              </a:ext>
            </a:extLst>
          </p:cNvPr>
          <p:cNvPicPr/>
          <p:nvPr userDrawn="1"/>
        </p:nvPicPr>
        <p:blipFill>
          <a:blip r:embed="rId7" cstate="print"/>
          <a:stretch>
            <a:fillRect/>
          </a:stretch>
        </p:blipFill>
        <p:spPr>
          <a:xfrm>
            <a:off x="6456434" y="4959408"/>
            <a:ext cx="198000" cy="1980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6CC49DB1-EFE4-3BAD-DC6D-DF1D979530EE}"/>
              </a:ext>
            </a:extLst>
          </p:cNvPr>
          <p:cNvSpPr txBox="1"/>
          <p:nvPr userDrawn="1"/>
        </p:nvSpPr>
        <p:spPr>
          <a:xfrm>
            <a:off x="6201006" y="4530563"/>
            <a:ext cx="1548000" cy="36397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sz="1200" b="1" spc="-6">
                <a:solidFill>
                  <a:srgbClr val="FFFFFF"/>
                </a:solidFill>
                <a:latin typeface="+mn-lt"/>
              </a:rPr>
              <a:t>Follow us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46879F8-9C42-BF25-6A3B-0722A1C143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3072" y="3883025"/>
            <a:ext cx="1743077" cy="1820141"/>
          </a:xfrm>
        </p:spPr>
        <p:txBody>
          <a:bodyPr anchor="b" anchorCtr="0"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/>
              <a:t>Office Name</a:t>
            </a:r>
            <a:br>
              <a:rPr lang="en-GB"/>
            </a:br>
            <a:r>
              <a:rPr lang="en-GB"/>
              <a:t>1st line address</a:t>
            </a:r>
            <a:br>
              <a:rPr lang="en-GB"/>
            </a:br>
            <a:r>
              <a:rPr lang="en-GB"/>
              <a:t>2nd line address</a:t>
            </a:r>
            <a:br>
              <a:rPr lang="en-GB"/>
            </a:br>
            <a:r>
              <a:rPr lang="en-GB"/>
              <a:t>3rd line address</a:t>
            </a:r>
            <a:br>
              <a:rPr lang="en-GB"/>
            </a:br>
            <a:r>
              <a:rPr lang="en-GB"/>
              <a:t>+81 01 2345 6789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69ABC235-BAF6-52C4-DB25-35FC888B1E7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401937" y="3883891"/>
            <a:ext cx="1743076" cy="1820141"/>
          </a:xfrm>
        </p:spPr>
        <p:txBody>
          <a:bodyPr anchor="b" anchorCtr="0"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/>
              <a:t>Office Name</a:t>
            </a:r>
            <a:br>
              <a:rPr lang="en-GB"/>
            </a:br>
            <a:r>
              <a:rPr lang="en-GB"/>
              <a:t>1st line address</a:t>
            </a:r>
            <a:br>
              <a:rPr lang="en-GB"/>
            </a:br>
            <a:r>
              <a:rPr lang="en-GB"/>
              <a:t>2nd line address</a:t>
            </a:r>
            <a:br>
              <a:rPr lang="en-GB"/>
            </a:br>
            <a:r>
              <a:rPr lang="en-GB"/>
              <a:t>3rd line address</a:t>
            </a:r>
            <a:br>
              <a:rPr lang="en-GB"/>
            </a:br>
            <a:r>
              <a:rPr lang="en-GB"/>
              <a:t>+81 01 2345 6789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0EDDCB9D-7148-31C4-36C1-993E562F30F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00587" y="3882159"/>
            <a:ext cx="1716038" cy="1820141"/>
          </a:xfrm>
        </p:spPr>
        <p:txBody>
          <a:bodyPr anchor="b" anchorCtr="0"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/>
              <a:t>Office Name</a:t>
            </a:r>
            <a:br>
              <a:rPr lang="en-GB"/>
            </a:br>
            <a:r>
              <a:rPr lang="en-GB"/>
              <a:t>1st line address</a:t>
            </a:r>
            <a:br>
              <a:rPr lang="en-GB"/>
            </a:br>
            <a:r>
              <a:rPr lang="en-GB"/>
              <a:t>2nd line address</a:t>
            </a:r>
            <a:br>
              <a:rPr lang="en-GB"/>
            </a:br>
            <a:r>
              <a:rPr lang="en-GB"/>
              <a:t>3rd line address</a:t>
            </a:r>
            <a:br>
              <a:rPr lang="en-GB"/>
            </a:br>
            <a:r>
              <a:rPr lang="en-GB"/>
              <a:t>+81 01 2345 6789</a:t>
            </a:r>
          </a:p>
        </p:txBody>
      </p:sp>
      <p:sp>
        <p:nvSpPr>
          <p:cNvPr id="24" name="Text Placeholder 19">
            <a:extLst>
              <a:ext uri="{FF2B5EF4-FFF2-40B4-BE49-F238E27FC236}">
                <a16:creationId xmlns:a16="http://schemas.microsoft.com/office/drawing/2014/main" id="{1B1C2872-6E61-A525-6412-44E12AA9823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02411" y="3882160"/>
            <a:ext cx="1712863" cy="1820140"/>
          </a:xfrm>
        </p:spPr>
        <p:txBody>
          <a:bodyPr anchor="b" anchorCtr="0"/>
          <a:lstStyle>
            <a:lvl1pPr marL="0" indent="0">
              <a:spcBef>
                <a:spcPts val="0"/>
              </a:spcBef>
              <a:buNone/>
              <a:defRPr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err="1"/>
              <a:t>www.hitachi.com</a:t>
            </a:r>
            <a:endParaRPr lang="en-GB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639A484-6139-585D-4592-4F33ABAF33A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28817" y="388800"/>
            <a:ext cx="1026000" cy="227505"/>
          </a:xfrm>
          <a:prstGeom prst="rect">
            <a:avLst/>
          </a:prstGeom>
        </p:spPr>
      </p:pic>
      <p:sp>
        <p:nvSpPr>
          <p:cNvPr id="4" name="text" descr="{&#10; &quot;SkabelonDesign&quot;: {&#10; &quot;textualValue&quot;: &quot;&lt;key1/&gt;&quot;,&#10; &quot;bindingCollection&quot;: {&#10; &quot;key1&quot;: {&quot;SkabelonDesign&quot;:{&quot;type&quot;:&quot;Text&quot;,&quot;binding&quot;:&quot;Copyright&quot;}}&#10; }&#10; }&#10;}">
            <a:extLst>
              <a:ext uri="{FF2B5EF4-FFF2-40B4-BE49-F238E27FC236}">
                <a16:creationId xmlns:a16="http://schemas.microsoft.com/office/drawing/2014/main" id="{E3E47C92-A0F7-5AFE-13B3-70386B4CB932}"/>
              </a:ext>
            </a:extLst>
          </p:cNvPr>
          <p:cNvSpPr txBox="1">
            <a:spLocks/>
          </p:cNvSpPr>
          <p:nvPr userDrawn="1"/>
        </p:nvSpPr>
        <p:spPr bwMode="gray">
          <a:xfrm>
            <a:off x="8864600" y="6336000"/>
            <a:ext cx="285432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©Hitachi Energy Ltd 2025. All rights reserved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Strictly" hidden="1">
            <a:extLst>
              <a:ext uri="{FF2B5EF4-FFF2-40B4-BE49-F238E27FC236}">
                <a16:creationId xmlns:a16="http://schemas.microsoft.com/office/drawing/2014/main" id="{55B1C5A1-9361-470A-2157-0E7D1C3720F5}"/>
              </a:ext>
            </a:extLst>
          </p:cNvPr>
          <p:cNvSpPr txBox="1">
            <a:spLocks/>
          </p:cNvSpPr>
          <p:nvPr userDrawn="1"/>
        </p:nvSpPr>
        <p:spPr bwMode="gray">
          <a:xfrm>
            <a:off x="7190449" y="6336000"/>
            <a:ext cx="1898650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STRICTLY CONFIDENTIAL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Internal">
            <a:extLst>
              <a:ext uri="{FF2B5EF4-FFF2-40B4-BE49-F238E27FC236}">
                <a16:creationId xmlns:a16="http://schemas.microsoft.com/office/drawing/2014/main" id="{4D87558C-5106-6542-1A94-F503070E6B46}"/>
              </a:ext>
            </a:extLst>
          </p:cNvPr>
          <p:cNvSpPr txBox="1">
            <a:spLocks/>
          </p:cNvSpPr>
          <p:nvPr userDrawn="1"/>
        </p:nvSpPr>
        <p:spPr bwMode="gray">
          <a:xfrm>
            <a:off x="7190449" y="6336000"/>
            <a:ext cx="1898650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Internal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Public" hidden="1">
            <a:extLst>
              <a:ext uri="{FF2B5EF4-FFF2-40B4-BE49-F238E27FC236}">
                <a16:creationId xmlns:a16="http://schemas.microsoft.com/office/drawing/2014/main" id="{AAE8186C-6F84-B818-3994-561A83ADE004}"/>
              </a:ext>
            </a:extLst>
          </p:cNvPr>
          <p:cNvSpPr txBox="1">
            <a:spLocks/>
          </p:cNvSpPr>
          <p:nvPr userDrawn="1"/>
        </p:nvSpPr>
        <p:spPr bwMode="gray">
          <a:xfrm>
            <a:off x="7190449" y="6336000"/>
            <a:ext cx="1898650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Public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Confidential" hidden="1">
            <a:extLst>
              <a:ext uri="{FF2B5EF4-FFF2-40B4-BE49-F238E27FC236}">
                <a16:creationId xmlns:a16="http://schemas.microsoft.com/office/drawing/2014/main" id="{B6D70982-8CC3-CDBD-A0C0-4B990DD8C2CE}"/>
              </a:ext>
            </a:extLst>
          </p:cNvPr>
          <p:cNvSpPr txBox="1">
            <a:spLocks/>
          </p:cNvSpPr>
          <p:nvPr userDrawn="1"/>
        </p:nvSpPr>
        <p:spPr bwMode="gray">
          <a:xfrm>
            <a:off x="7190449" y="6336000"/>
            <a:ext cx="1898650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Confidential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06240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CD0824B8-F215-3BBB-F5DF-EEB537B35757}"/>
              </a:ext>
            </a:extLst>
          </p:cNvPr>
          <p:cNvSpPr>
            <a:spLocks/>
          </p:cNvSpPr>
          <p:nvPr userDrawn="1"/>
        </p:nvSpPr>
        <p:spPr>
          <a:xfrm>
            <a:off x="473072" y="698499"/>
            <a:ext cx="8391527" cy="4092575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AC5D1-F941-4BC0-9D59-22212601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0B1F6-F5F9-C1D4-48E6-D01CBFAA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29F4BC05-462B-4F19-BE6B-A1043C81AA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1">
            <a:extLst>
              <a:ext uri="{FF2B5EF4-FFF2-40B4-BE49-F238E27FC236}">
                <a16:creationId xmlns:a16="http://schemas.microsoft.com/office/drawing/2014/main" id="{9DE064D3-2423-52FC-7D3C-3B36D944D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073" y="698500"/>
            <a:ext cx="7442201" cy="837904"/>
          </a:xfrm>
        </p:spPr>
        <p:txBody>
          <a:bodyPr lIns="180000" tIns="144000"/>
          <a:lstStyle>
            <a:lvl1pPr>
              <a:defRPr sz="5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Thank you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41FBDBC7-2705-22FC-8CD1-A8AE0D09BC5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84046" y="3848608"/>
            <a:ext cx="198000" cy="198000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6DAAD5CF-958B-76BC-EA44-5BAE195A27E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52061" y="3848608"/>
            <a:ext cx="198000" cy="198000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F7C11BCC-DC96-4E6B-C42A-BFFB971D81C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26221" y="3848608"/>
            <a:ext cx="198000" cy="19800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F4C96194-B57B-224C-2D23-58E5B6FF67B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14316" y="3848608"/>
            <a:ext cx="198000" cy="198000"/>
          </a:xfrm>
          <a:prstGeom prst="rect">
            <a:avLst/>
          </a:prstGeom>
        </p:spPr>
      </p:pic>
      <p:pic>
        <p:nvPicPr>
          <p:cNvPr id="30" name="object 18">
            <a:extLst>
              <a:ext uri="{FF2B5EF4-FFF2-40B4-BE49-F238E27FC236}">
                <a16:creationId xmlns:a16="http://schemas.microsoft.com/office/drawing/2014/main" id="{A49DFA00-F4D3-1ED4-1F76-C6319B6D4215}"/>
              </a:ext>
            </a:extLst>
          </p:cNvPr>
          <p:cNvPicPr/>
          <p:nvPr userDrawn="1"/>
        </p:nvPicPr>
        <p:blipFill>
          <a:blip r:embed="rId7" cstate="print"/>
          <a:stretch>
            <a:fillRect/>
          </a:stretch>
        </p:blipFill>
        <p:spPr>
          <a:xfrm>
            <a:off x="6668890" y="3848608"/>
            <a:ext cx="198000" cy="1980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6CC49DB1-EFE4-3BAD-DC6D-DF1D979530EE}"/>
              </a:ext>
            </a:extLst>
          </p:cNvPr>
          <p:cNvSpPr txBox="1"/>
          <p:nvPr userDrawn="1"/>
        </p:nvSpPr>
        <p:spPr>
          <a:xfrm>
            <a:off x="6413462" y="3419763"/>
            <a:ext cx="1548000" cy="36397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sz="1200" b="1" spc="-6">
                <a:solidFill>
                  <a:srgbClr val="FFFFFF"/>
                </a:solidFill>
                <a:latin typeface="+mn-lt"/>
              </a:rPr>
              <a:t>Follow us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46879F8-9C42-BF25-6A3B-0722A1C143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9074" y="2962563"/>
            <a:ext cx="1685825" cy="1628937"/>
          </a:xfrm>
        </p:spPr>
        <p:txBody>
          <a:bodyPr anchor="b" anchorCtr="0"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/>
              <a:t>Office Name</a:t>
            </a:r>
            <a:br>
              <a:rPr lang="en-GB"/>
            </a:br>
            <a:r>
              <a:rPr lang="en-GB"/>
              <a:t>1st line address</a:t>
            </a:r>
            <a:br>
              <a:rPr lang="en-GB"/>
            </a:br>
            <a:r>
              <a:rPr lang="en-GB"/>
              <a:t>2nd line address</a:t>
            </a:r>
            <a:br>
              <a:rPr lang="en-GB"/>
            </a:br>
            <a:r>
              <a:rPr lang="en-GB"/>
              <a:t>3rd line address</a:t>
            </a:r>
            <a:br>
              <a:rPr lang="en-GB"/>
            </a:br>
            <a:r>
              <a:rPr lang="en-GB"/>
              <a:t>+81 01 2345 6789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69ABC235-BAF6-52C4-DB25-35FC888B1E7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87723" y="2962563"/>
            <a:ext cx="1685825" cy="1628937"/>
          </a:xfrm>
        </p:spPr>
        <p:txBody>
          <a:bodyPr anchor="b" anchorCtr="0"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/>
              <a:t>Office Name</a:t>
            </a:r>
            <a:br>
              <a:rPr lang="en-GB"/>
            </a:br>
            <a:r>
              <a:rPr lang="en-GB"/>
              <a:t>1st line address</a:t>
            </a:r>
            <a:br>
              <a:rPr lang="en-GB"/>
            </a:br>
            <a:r>
              <a:rPr lang="en-GB"/>
              <a:t>2nd line address</a:t>
            </a:r>
            <a:br>
              <a:rPr lang="en-GB"/>
            </a:br>
            <a:r>
              <a:rPr lang="en-GB"/>
              <a:t>3rd line address</a:t>
            </a:r>
            <a:br>
              <a:rPr lang="en-GB"/>
            </a:br>
            <a:r>
              <a:rPr lang="en-GB"/>
              <a:t>+81 01 2345 6789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0EDDCB9D-7148-31C4-36C1-993E562F30F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01295" y="2962563"/>
            <a:ext cx="1685825" cy="1628937"/>
          </a:xfrm>
        </p:spPr>
        <p:txBody>
          <a:bodyPr anchor="b" anchorCtr="0"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/>
              <a:t>Office Name</a:t>
            </a:r>
            <a:br>
              <a:rPr lang="en-GB"/>
            </a:br>
            <a:r>
              <a:rPr lang="en-GB"/>
              <a:t>1st line address</a:t>
            </a:r>
            <a:br>
              <a:rPr lang="en-GB"/>
            </a:br>
            <a:r>
              <a:rPr lang="en-GB"/>
              <a:t>2nd line address</a:t>
            </a:r>
            <a:br>
              <a:rPr lang="en-GB"/>
            </a:br>
            <a:r>
              <a:rPr lang="en-GB"/>
              <a:t>3rd line address</a:t>
            </a:r>
            <a:br>
              <a:rPr lang="en-GB"/>
            </a:br>
            <a:r>
              <a:rPr lang="en-GB"/>
              <a:t>+81 01 2345 6789</a:t>
            </a:r>
          </a:p>
        </p:txBody>
      </p:sp>
      <p:sp>
        <p:nvSpPr>
          <p:cNvPr id="24" name="Text Placeholder 19">
            <a:extLst>
              <a:ext uri="{FF2B5EF4-FFF2-40B4-BE49-F238E27FC236}">
                <a16:creationId xmlns:a16="http://schemas.microsoft.com/office/drawing/2014/main" id="{1B1C2872-6E61-A525-6412-44E12AA9823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14867" y="2962564"/>
            <a:ext cx="1685825" cy="1628936"/>
          </a:xfrm>
        </p:spPr>
        <p:txBody>
          <a:bodyPr anchor="b" anchorCtr="0"/>
          <a:lstStyle>
            <a:lvl1pPr marL="0" indent="0">
              <a:spcBef>
                <a:spcPts val="0"/>
              </a:spcBef>
              <a:buNone/>
              <a:defRPr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err="1"/>
              <a:t>www.hitachi.com</a:t>
            </a:r>
            <a:endParaRPr lang="en-GB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A4ED6AB-10B3-5E90-5812-30D7D3BB2F6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28817" y="388800"/>
            <a:ext cx="1026000" cy="227505"/>
          </a:xfrm>
          <a:prstGeom prst="rect">
            <a:avLst/>
          </a:prstGeom>
        </p:spPr>
      </p:pic>
      <p:sp>
        <p:nvSpPr>
          <p:cNvPr id="8" name="text" descr="{&#10; &quot;SkabelonDesign&quot;: {&#10; &quot;textualValue&quot;: &quot;&lt;key1/&gt;&quot;,&#10; &quot;bindingCollection&quot;: {&#10; &quot;key1&quot;: {&quot;SkabelonDesign&quot;:{&quot;type&quot;:&quot;Text&quot;,&quot;binding&quot;:&quot;Copyright&quot;}}&#10; }&#10; }&#10;}">
            <a:extLst>
              <a:ext uri="{FF2B5EF4-FFF2-40B4-BE49-F238E27FC236}">
                <a16:creationId xmlns:a16="http://schemas.microsoft.com/office/drawing/2014/main" id="{31B24D53-9C7B-32DB-DF3B-10F06A9DBACD}"/>
              </a:ext>
            </a:extLst>
          </p:cNvPr>
          <p:cNvSpPr txBox="1">
            <a:spLocks/>
          </p:cNvSpPr>
          <p:nvPr userDrawn="1"/>
        </p:nvSpPr>
        <p:spPr bwMode="gray">
          <a:xfrm>
            <a:off x="8864600" y="6336000"/>
            <a:ext cx="285432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©Hitachi Energy Ltd 2025. All rights reserved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trictly" hidden="1">
            <a:extLst>
              <a:ext uri="{FF2B5EF4-FFF2-40B4-BE49-F238E27FC236}">
                <a16:creationId xmlns:a16="http://schemas.microsoft.com/office/drawing/2014/main" id="{5B340CD3-1951-63E3-990C-EE268E5B208A}"/>
              </a:ext>
            </a:extLst>
          </p:cNvPr>
          <p:cNvSpPr txBox="1">
            <a:spLocks/>
          </p:cNvSpPr>
          <p:nvPr userDrawn="1"/>
        </p:nvSpPr>
        <p:spPr bwMode="gray">
          <a:xfrm>
            <a:off x="7190449" y="6336000"/>
            <a:ext cx="1898650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STRICTLY CONFIDENTIAL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Internal">
            <a:extLst>
              <a:ext uri="{FF2B5EF4-FFF2-40B4-BE49-F238E27FC236}">
                <a16:creationId xmlns:a16="http://schemas.microsoft.com/office/drawing/2014/main" id="{A088DBB6-8040-945C-1F7C-258DD4B2FDE1}"/>
              </a:ext>
            </a:extLst>
          </p:cNvPr>
          <p:cNvSpPr txBox="1">
            <a:spLocks/>
          </p:cNvSpPr>
          <p:nvPr userDrawn="1"/>
        </p:nvSpPr>
        <p:spPr bwMode="gray">
          <a:xfrm>
            <a:off x="7190449" y="6336000"/>
            <a:ext cx="1898650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Internal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Public" hidden="1">
            <a:extLst>
              <a:ext uri="{FF2B5EF4-FFF2-40B4-BE49-F238E27FC236}">
                <a16:creationId xmlns:a16="http://schemas.microsoft.com/office/drawing/2014/main" id="{1CE3A3C2-E65B-0A95-9AAE-49BAEA4CC95C}"/>
              </a:ext>
            </a:extLst>
          </p:cNvPr>
          <p:cNvSpPr txBox="1">
            <a:spLocks/>
          </p:cNvSpPr>
          <p:nvPr userDrawn="1"/>
        </p:nvSpPr>
        <p:spPr bwMode="gray">
          <a:xfrm>
            <a:off x="7190449" y="6336000"/>
            <a:ext cx="1898650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Public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Confidential" hidden="1">
            <a:extLst>
              <a:ext uri="{FF2B5EF4-FFF2-40B4-BE49-F238E27FC236}">
                <a16:creationId xmlns:a16="http://schemas.microsoft.com/office/drawing/2014/main" id="{BF80556F-DF43-7A76-302C-40DEC7A2CEC8}"/>
              </a:ext>
            </a:extLst>
          </p:cNvPr>
          <p:cNvSpPr txBox="1">
            <a:spLocks/>
          </p:cNvSpPr>
          <p:nvPr userDrawn="1"/>
        </p:nvSpPr>
        <p:spPr bwMode="gray">
          <a:xfrm>
            <a:off x="7190449" y="6336000"/>
            <a:ext cx="1898650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Confidential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4784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Small Title FOR PR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AF063A1-8C8A-7FBB-CF2B-92F1187A46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138" y="5299402"/>
            <a:ext cx="3629661" cy="923330"/>
          </a:xfrm>
        </p:spPr>
        <p:txBody>
          <a:bodyPr anchor="b" anchorCtr="0">
            <a:spAutoFit/>
          </a:bodyPr>
          <a:lstStyle>
            <a:lvl1pPr>
              <a:lnSpc>
                <a:spcPct val="100000"/>
              </a:lnSpc>
              <a:defRPr sz="2000">
                <a:solidFill>
                  <a:schemeClr val="tx1"/>
                </a:solidFill>
                <a:latin typeface="Hitachi Sans" panose="020B0604020202020204" charset="0"/>
              </a:defRPr>
            </a:lvl1pPr>
          </a:lstStyle>
          <a:p>
            <a:r>
              <a:rPr lang="en-GB" dirty="0">
                <a:effectLst/>
                <a:latin typeface="Arial" pitchFamily="34" charset="0"/>
              </a:rPr>
              <a:t>Presentation headline title placeholder should be two to </a:t>
            </a:r>
            <a:br>
              <a:rPr lang="en-GB" dirty="0">
                <a:effectLst/>
                <a:latin typeface="Arial" pitchFamily="34" charset="0"/>
              </a:rPr>
            </a:br>
            <a:r>
              <a:rPr lang="en-GB" dirty="0">
                <a:effectLst/>
                <a:latin typeface="Arial" pitchFamily="34" charset="0"/>
              </a:rPr>
              <a:t>three lines where possible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5B67D6BA-0D97-2FB2-2A3C-DBD02F81E36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7122" y="-1"/>
            <a:ext cx="12137601" cy="2691380"/>
          </a:xfrm>
          <a:prstGeom prst="rect">
            <a:avLst/>
          </a:prstGeom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21748F4E-4BDF-C0D4-341C-3978098D480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85138" y="5083130"/>
            <a:ext cx="3629660" cy="190437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Subtitle here if needed</a:t>
            </a:r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34FD5E04-723F-6DA5-005D-B07544BFEE3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73550" y="5530876"/>
            <a:ext cx="3646450" cy="691856"/>
          </a:xfrm>
        </p:spPr>
        <p:txBody>
          <a:bodyPr wrap="square" anchor="b" anchorCtr="0">
            <a:spAutoFit/>
          </a:bodyPr>
          <a:lstStyle>
            <a:lvl1pPr marL="0" indent="0">
              <a:lnSpc>
                <a:spcPct val="110000"/>
              </a:lnSpc>
              <a:buNone/>
              <a:defRPr sz="12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10000"/>
              </a:lnSpc>
              <a:spcAft>
                <a:spcPts val="600"/>
              </a:spcAft>
              <a:buNone/>
              <a:defRPr sz="1800">
                <a:solidFill>
                  <a:schemeClr val="tx1"/>
                </a:solidFill>
                <a:latin typeface="+mn-lt"/>
              </a:defRPr>
            </a:lvl2pPr>
            <a:lvl3pPr marL="108000">
              <a:defRPr sz="1200">
                <a:solidFill>
                  <a:schemeClr val="bg1"/>
                </a:solidFill>
              </a:defRPr>
            </a:lvl3pPr>
            <a:lvl4pPr marL="216000"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Add small title and use indent button to toggle to the next text style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" name="text" descr="{&#10; &quot;SkabelonDesign&quot;: {&#10; &quot;textualValue&quot;: &quot;&lt;key1/&gt;&quot;,&#10; &quot;bindingCollection&quot;: {&#10; &quot;key1&quot;: {&quot;SkabelonDesign&quot;:{&quot;type&quot;:&quot;Text&quot;,&quot;binding&quot;:&quot;Copyright&quot;}}&#10; }&#10; }&#10;}">
            <a:extLst>
              <a:ext uri="{FF2B5EF4-FFF2-40B4-BE49-F238E27FC236}">
                <a16:creationId xmlns:a16="http://schemas.microsoft.com/office/drawing/2014/main" id="{342FA203-7751-2E97-F6D8-B3B01873A30B}"/>
              </a:ext>
            </a:extLst>
          </p:cNvPr>
          <p:cNvSpPr txBox="1">
            <a:spLocks/>
          </p:cNvSpPr>
          <p:nvPr userDrawn="1"/>
        </p:nvSpPr>
        <p:spPr bwMode="gray">
          <a:xfrm>
            <a:off x="8864600" y="6336000"/>
            <a:ext cx="285432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©Hitachi Energy Ltd 2025. All rights reserved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15687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Large Title FOR PR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5B67D6BA-0D97-2FB2-2A3C-DBD02F81E36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787499" y="366838"/>
            <a:ext cx="3033011" cy="672537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6B3680C-9243-16E9-159B-3DE694CAFE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9902" y="5530876"/>
            <a:ext cx="3644898" cy="691856"/>
          </a:xfrm>
        </p:spPr>
        <p:txBody>
          <a:bodyPr wrap="square" anchor="b" anchorCtr="0">
            <a:spAutoFit/>
          </a:bodyPr>
          <a:lstStyle>
            <a:lvl1pPr marL="0" indent="0">
              <a:lnSpc>
                <a:spcPct val="110000"/>
              </a:lnSpc>
              <a:buNone/>
              <a:defRPr sz="12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10000"/>
              </a:lnSpc>
              <a:spcAft>
                <a:spcPts val="600"/>
              </a:spcAft>
              <a:buNone/>
              <a:defRPr sz="1800">
                <a:solidFill>
                  <a:schemeClr val="tx1"/>
                </a:solidFill>
                <a:latin typeface="+mn-lt"/>
              </a:defRPr>
            </a:lvl2pPr>
            <a:lvl3pPr marL="108000">
              <a:defRPr sz="1200">
                <a:solidFill>
                  <a:schemeClr val="bg1"/>
                </a:solidFill>
              </a:defRPr>
            </a:lvl3pPr>
            <a:lvl4pPr marL="216000"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Add small title and use indent button to toggle to the next text style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613A8015-272B-9270-E912-E989615292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075" y="2476859"/>
            <a:ext cx="6913146" cy="1384995"/>
          </a:xfrm>
        </p:spPr>
        <p:txBody>
          <a:bodyPr>
            <a:spAutoFit/>
          </a:bodyPr>
          <a:lstStyle>
            <a:lvl1pPr>
              <a:lnSpc>
                <a:spcPct val="90000"/>
              </a:lnSpc>
              <a:defRPr sz="50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GB"/>
              <a:t>Presentation headline title placeholder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72F6C27-4608-AEAC-6BAD-F686CC5B321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74662" y="469068"/>
            <a:ext cx="3800475" cy="304699"/>
          </a:xfrm>
        </p:spPr>
        <p:txBody>
          <a:bodyPr wrap="square">
            <a:spAutoFit/>
          </a:bodyPr>
          <a:lstStyle>
            <a:lvl1pPr marL="0" indent="0">
              <a:lnSpc>
                <a:spcPct val="90000"/>
              </a:lnSpc>
              <a:buNone/>
              <a:defRPr sz="2200" b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Hitachi Group Company</a:t>
            </a: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6258F993-4441-777D-E1BB-5F4B7D2294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73551" y="5529600"/>
            <a:ext cx="3644898" cy="691856"/>
          </a:xfrm>
        </p:spPr>
        <p:txBody>
          <a:bodyPr wrap="square" anchor="b" anchorCtr="0">
            <a:spAutoFit/>
          </a:bodyPr>
          <a:lstStyle>
            <a:lvl1pPr marL="0" indent="0">
              <a:lnSpc>
                <a:spcPct val="110000"/>
              </a:lnSpc>
              <a:buNone/>
              <a:defRPr sz="12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10000"/>
              </a:lnSpc>
              <a:spcAft>
                <a:spcPts val="600"/>
              </a:spcAft>
              <a:buNone/>
              <a:defRPr sz="1800">
                <a:solidFill>
                  <a:schemeClr val="tx1"/>
                </a:solidFill>
                <a:latin typeface="+mn-lt"/>
              </a:defRPr>
            </a:lvl2pPr>
            <a:lvl3pPr marL="108000">
              <a:defRPr sz="1200">
                <a:solidFill>
                  <a:schemeClr val="bg1"/>
                </a:solidFill>
              </a:defRPr>
            </a:lvl3pPr>
            <a:lvl4pPr marL="216000"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Add small title and use indent button to toggle to the next text style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2" name="text" descr="{&#10; &quot;SkabelonDesign&quot;: {&#10; &quot;textualValue&quot;: &quot;&lt;key1/&gt;&quot;,&#10; &quot;bindingCollection&quot;: {&#10; &quot;key1&quot;: {&quot;SkabelonDesign&quot;:{&quot;type&quot;:&quot;Text&quot;,&quot;binding&quot;:&quot;Copyright&quot;}}&#10; }&#10; }&#10;}">
            <a:extLst>
              <a:ext uri="{FF2B5EF4-FFF2-40B4-BE49-F238E27FC236}">
                <a16:creationId xmlns:a16="http://schemas.microsoft.com/office/drawing/2014/main" id="{53A890DC-E2D9-97FA-3578-2FE571F63010}"/>
              </a:ext>
            </a:extLst>
          </p:cNvPr>
          <p:cNvSpPr txBox="1">
            <a:spLocks/>
          </p:cNvSpPr>
          <p:nvPr userDrawn="1"/>
        </p:nvSpPr>
        <p:spPr bwMode="gray">
          <a:xfrm>
            <a:off x="8864600" y="6336000"/>
            <a:ext cx="285432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©Hitachi Energy Ltd 2025. All rights reserved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061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Co Brand FOR PR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AF063A1-8C8A-7FBB-CF2B-92F1187A46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075" y="2476859"/>
            <a:ext cx="7028556" cy="1384995"/>
          </a:xfrm>
        </p:spPr>
        <p:txBody>
          <a:bodyPr>
            <a:spAutoFit/>
          </a:bodyPr>
          <a:lstStyle>
            <a:lvl1pPr>
              <a:lnSpc>
                <a:spcPct val="90000"/>
              </a:lnSpc>
              <a:defRPr sz="50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GB"/>
              <a:t>Presentation headline title placeholder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5B67D6BA-0D97-2FB2-2A3C-DBD02F81E36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58723" y="366838"/>
            <a:ext cx="3033011" cy="672537"/>
          </a:xfrm>
          <a:prstGeom prst="rect">
            <a:avLst/>
          </a:prstGeom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21748F4E-4BDF-C0D4-341C-3978098D480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73075" y="1996989"/>
            <a:ext cx="3800475" cy="332399"/>
          </a:xfrm>
        </p:spPr>
        <p:txBody>
          <a:bodyPr wrap="square">
            <a:spAutoFit/>
          </a:bodyPr>
          <a:lstStyle>
            <a:lvl1pPr marL="0" indent="0">
              <a:lnSpc>
                <a:spcPct val="90000"/>
              </a:lnSpc>
              <a:buNone/>
              <a:defRPr sz="2400" b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Hitachi Group Company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6B3680C-9243-16E9-159B-3DE694CAFE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3075" y="5327743"/>
            <a:ext cx="2692400" cy="894989"/>
          </a:xfrm>
        </p:spPr>
        <p:txBody>
          <a:bodyPr wrap="square" anchor="b" anchorCtr="0">
            <a:spAutoFit/>
          </a:bodyPr>
          <a:lstStyle>
            <a:lvl1pPr marL="0" indent="0">
              <a:lnSpc>
                <a:spcPct val="110000"/>
              </a:lnSpc>
              <a:buNone/>
              <a:defRPr sz="12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10000"/>
              </a:lnSpc>
              <a:spcAft>
                <a:spcPts val="600"/>
              </a:spcAft>
              <a:buNone/>
              <a:defRPr sz="1800">
                <a:solidFill>
                  <a:schemeClr val="tx1"/>
                </a:solidFill>
                <a:latin typeface="+mn-lt"/>
              </a:defRPr>
            </a:lvl2pPr>
            <a:lvl3pPr marL="108000">
              <a:defRPr sz="1200">
                <a:solidFill>
                  <a:schemeClr val="bg1"/>
                </a:solidFill>
              </a:defRPr>
            </a:lvl3pPr>
            <a:lvl4pPr marL="216000"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Add small title and use indent button to toggle to the next text style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" name="Text Placeholder 18">
            <a:extLst>
              <a:ext uri="{FF2B5EF4-FFF2-40B4-BE49-F238E27FC236}">
                <a16:creationId xmlns:a16="http://schemas.microsoft.com/office/drawing/2014/main" id="{297F8AEA-5901-7D8C-CA22-D31A4B65C2A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4750" y="5327743"/>
            <a:ext cx="2692400" cy="894989"/>
          </a:xfrm>
        </p:spPr>
        <p:txBody>
          <a:bodyPr wrap="square" anchor="b" anchorCtr="0">
            <a:spAutoFit/>
          </a:bodyPr>
          <a:lstStyle>
            <a:lvl1pPr marL="0" indent="0">
              <a:lnSpc>
                <a:spcPct val="110000"/>
              </a:lnSpc>
              <a:buNone/>
              <a:defRPr sz="12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10000"/>
              </a:lnSpc>
              <a:spcAft>
                <a:spcPts val="600"/>
              </a:spcAft>
              <a:buNone/>
              <a:defRPr sz="1800">
                <a:solidFill>
                  <a:schemeClr val="tx1"/>
                </a:solidFill>
                <a:latin typeface="+mn-lt"/>
              </a:defRPr>
            </a:lvl2pPr>
            <a:lvl3pPr marL="108000">
              <a:defRPr sz="1200">
                <a:solidFill>
                  <a:schemeClr val="bg1"/>
                </a:solidFill>
              </a:defRPr>
            </a:lvl3pPr>
            <a:lvl4pPr marL="216000"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Add small title and use indent button to toggle to the next text style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" name="Text Placeholder 18">
            <a:extLst>
              <a:ext uri="{FF2B5EF4-FFF2-40B4-BE49-F238E27FC236}">
                <a16:creationId xmlns:a16="http://schemas.microsoft.com/office/drawing/2014/main" id="{6D3CBF09-0A90-2A4D-DEEE-D819D513DDC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36425" y="5327743"/>
            <a:ext cx="2692400" cy="894989"/>
          </a:xfrm>
        </p:spPr>
        <p:txBody>
          <a:bodyPr wrap="square" anchor="b" anchorCtr="0">
            <a:spAutoFit/>
          </a:bodyPr>
          <a:lstStyle>
            <a:lvl1pPr marL="0" indent="0">
              <a:lnSpc>
                <a:spcPct val="110000"/>
              </a:lnSpc>
              <a:buNone/>
              <a:defRPr sz="12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10000"/>
              </a:lnSpc>
              <a:spcAft>
                <a:spcPts val="600"/>
              </a:spcAft>
              <a:buNone/>
              <a:defRPr sz="1800">
                <a:solidFill>
                  <a:schemeClr val="tx1"/>
                </a:solidFill>
                <a:latin typeface="+mn-lt"/>
              </a:defRPr>
            </a:lvl2pPr>
            <a:lvl3pPr marL="108000">
              <a:defRPr sz="1200">
                <a:solidFill>
                  <a:schemeClr val="bg1"/>
                </a:solidFill>
              </a:defRPr>
            </a:lvl3pPr>
            <a:lvl4pPr marL="216000"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Add small title and use indent button to toggle to the next text style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7" name="text" descr="{&#10; &quot;SkabelonDesign&quot;: {&#10; &quot;textualValue&quot;: &quot;&lt;key1/&gt;&quot;,&#10; &quot;bindingCollection&quot;: {&#10; &quot;key1&quot;: {&quot;SkabelonDesign&quot;:{&quot;type&quot;:&quot;Text&quot;,&quot;binding&quot;:&quot;Copyright&quot;}}&#10; }&#10; }&#10;}">
            <a:extLst>
              <a:ext uri="{FF2B5EF4-FFF2-40B4-BE49-F238E27FC236}">
                <a16:creationId xmlns:a16="http://schemas.microsoft.com/office/drawing/2014/main" id="{6737ACC3-60F8-987F-3232-4B5582B451D4}"/>
              </a:ext>
            </a:extLst>
          </p:cNvPr>
          <p:cNvSpPr txBox="1">
            <a:spLocks/>
          </p:cNvSpPr>
          <p:nvPr userDrawn="1"/>
        </p:nvSpPr>
        <p:spPr bwMode="gray">
          <a:xfrm>
            <a:off x="8864600" y="6336000"/>
            <a:ext cx="285432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©Hitachi Energy Ltd 2025. All rights reserved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1910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FOR PR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AC5D1-F941-4BC0-9D59-22212601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0B1F6-F5F9-C1D4-48E6-D01CBFAA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fld id="{29F4BC05-462B-4F19-BE6B-A1043C81AA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1">
            <a:extLst>
              <a:ext uri="{FF2B5EF4-FFF2-40B4-BE49-F238E27FC236}">
                <a16:creationId xmlns:a16="http://schemas.microsoft.com/office/drawing/2014/main" id="{9DE064D3-2423-52FC-7D3C-3B36D944D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073" y="632438"/>
            <a:ext cx="7442201" cy="1315745"/>
          </a:xfrm>
        </p:spPr>
        <p:txBody>
          <a:bodyPr lIns="0" tIns="0"/>
          <a:lstStyle>
            <a:lvl1pPr>
              <a:defRPr sz="95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Thank you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46879F8-9C42-BF25-6A3B-0722A1C143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3072" y="3883025"/>
            <a:ext cx="1743077" cy="1820141"/>
          </a:xfrm>
        </p:spPr>
        <p:txBody>
          <a:bodyPr anchor="b" anchorCtr="0"/>
          <a:lstStyle>
            <a:lvl1pPr marL="0" indent="0">
              <a:spcBef>
                <a:spcPts val="0"/>
              </a:spcBef>
              <a:buNone/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Office Name</a:t>
            </a:r>
            <a:br>
              <a:rPr lang="en-GB"/>
            </a:br>
            <a:r>
              <a:rPr lang="en-GB"/>
              <a:t>1st line address</a:t>
            </a:r>
            <a:br>
              <a:rPr lang="en-GB"/>
            </a:br>
            <a:r>
              <a:rPr lang="en-GB"/>
              <a:t>2nd line address</a:t>
            </a:r>
            <a:br>
              <a:rPr lang="en-GB"/>
            </a:br>
            <a:r>
              <a:rPr lang="en-GB"/>
              <a:t>3rd line address</a:t>
            </a:r>
            <a:br>
              <a:rPr lang="en-GB"/>
            </a:br>
            <a:r>
              <a:rPr lang="en-GB"/>
              <a:t>+81 01 2345 6789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69ABC235-BAF6-52C4-DB25-35FC888B1E7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401937" y="3883891"/>
            <a:ext cx="1743076" cy="1820141"/>
          </a:xfrm>
        </p:spPr>
        <p:txBody>
          <a:bodyPr anchor="b" anchorCtr="0"/>
          <a:lstStyle>
            <a:lvl1pPr marL="0" indent="0">
              <a:spcBef>
                <a:spcPts val="0"/>
              </a:spcBef>
              <a:buNone/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Office Name</a:t>
            </a:r>
            <a:br>
              <a:rPr lang="en-GB"/>
            </a:br>
            <a:r>
              <a:rPr lang="en-GB"/>
              <a:t>1st line address</a:t>
            </a:r>
            <a:br>
              <a:rPr lang="en-GB"/>
            </a:br>
            <a:r>
              <a:rPr lang="en-GB"/>
              <a:t>2nd line address</a:t>
            </a:r>
            <a:br>
              <a:rPr lang="en-GB"/>
            </a:br>
            <a:r>
              <a:rPr lang="en-GB"/>
              <a:t>3rd line address</a:t>
            </a:r>
            <a:br>
              <a:rPr lang="en-GB"/>
            </a:br>
            <a:r>
              <a:rPr lang="en-GB"/>
              <a:t>+81 01 2345 6789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0EDDCB9D-7148-31C4-36C1-993E562F30F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00587" y="3882159"/>
            <a:ext cx="1716038" cy="1820141"/>
          </a:xfrm>
        </p:spPr>
        <p:txBody>
          <a:bodyPr anchor="b" anchorCtr="0"/>
          <a:lstStyle>
            <a:lvl1pPr marL="0" indent="0">
              <a:spcBef>
                <a:spcPts val="0"/>
              </a:spcBef>
              <a:buNone/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Office Name</a:t>
            </a:r>
            <a:br>
              <a:rPr lang="en-GB"/>
            </a:br>
            <a:r>
              <a:rPr lang="en-GB"/>
              <a:t>1st line address</a:t>
            </a:r>
            <a:br>
              <a:rPr lang="en-GB"/>
            </a:br>
            <a:r>
              <a:rPr lang="en-GB"/>
              <a:t>2nd line address</a:t>
            </a:r>
            <a:br>
              <a:rPr lang="en-GB"/>
            </a:br>
            <a:r>
              <a:rPr lang="en-GB"/>
              <a:t>3rd line address</a:t>
            </a:r>
            <a:br>
              <a:rPr lang="en-GB"/>
            </a:br>
            <a:r>
              <a:rPr lang="en-GB"/>
              <a:t>+81 01 2345 6789</a:t>
            </a:r>
          </a:p>
        </p:txBody>
      </p:sp>
      <p:sp>
        <p:nvSpPr>
          <p:cNvPr id="24" name="Text Placeholder 19">
            <a:extLst>
              <a:ext uri="{FF2B5EF4-FFF2-40B4-BE49-F238E27FC236}">
                <a16:creationId xmlns:a16="http://schemas.microsoft.com/office/drawing/2014/main" id="{1B1C2872-6E61-A525-6412-44E12AA9823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02411" y="3882160"/>
            <a:ext cx="1712863" cy="1820140"/>
          </a:xfrm>
        </p:spPr>
        <p:txBody>
          <a:bodyPr anchor="b" anchorCtr="0"/>
          <a:lstStyle>
            <a:lvl1pPr marL="0" indent="0">
              <a:spcBef>
                <a:spcPts val="0"/>
              </a:spcBef>
              <a:buNone/>
              <a:defRPr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err="1"/>
              <a:t>www.hitachi.com</a:t>
            </a:r>
            <a:endParaRPr lang="en-GB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A4DF36B-C797-A766-8003-1583435CE67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728817" y="388800"/>
            <a:ext cx="1026000" cy="227505"/>
          </a:xfrm>
          <a:prstGeom prst="rect">
            <a:avLst/>
          </a:prstGeom>
        </p:spPr>
      </p:pic>
      <p:sp>
        <p:nvSpPr>
          <p:cNvPr id="8" name="text" descr="{&#10; &quot;SkabelonDesign&quot;: {&#10; &quot;textualValue&quot;: &quot;&lt;key1/&gt;&quot;,&#10; &quot;bindingCollection&quot;: {&#10; &quot;key1&quot;: {&quot;SkabelonDesign&quot;:{&quot;type&quot;:&quot;Text&quot;,&quot;binding&quot;:&quot;Copyright&quot;}}&#10; }&#10; }&#10;}">
            <a:extLst>
              <a:ext uri="{FF2B5EF4-FFF2-40B4-BE49-F238E27FC236}">
                <a16:creationId xmlns:a16="http://schemas.microsoft.com/office/drawing/2014/main" id="{EBDE4F53-2D01-2BFF-77F6-2C9465C130EC}"/>
              </a:ext>
            </a:extLst>
          </p:cNvPr>
          <p:cNvSpPr txBox="1">
            <a:spLocks/>
          </p:cNvSpPr>
          <p:nvPr userDrawn="1"/>
        </p:nvSpPr>
        <p:spPr bwMode="gray">
          <a:xfrm>
            <a:off x="8864600" y="6336000"/>
            <a:ext cx="285432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©Hitachi Energy Ltd 2025. All rights reserved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36279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5B67D6BA-0D97-2FB2-2A3C-DBD02F81E36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806572" y="2711508"/>
            <a:ext cx="6586999" cy="1460594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D6CC10-A952-60F4-7812-A967F1C92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983C4E-858D-BC45-9F64-7D225EEFE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29F4BC05-462B-4F19-BE6B-A1043C81AA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" descr="{&#10; &quot;SkabelonDesign&quot;: {&#10; &quot;textualValue&quot;: &quot;&lt;key1/&gt;&quot;,&#10; &quot;bindingCollection&quot;: {&#10; &quot;key1&quot;: {&quot;SkabelonDesign&quot;:{&quot;type&quot;:&quot;Text&quot;,&quot;binding&quot;:&quot;Copyright&quot;}}&#10; }&#10; }&#10;}">
            <a:extLst>
              <a:ext uri="{FF2B5EF4-FFF2-40B4-BE49-F238E27FC236}">
                <a16:creationId xmlns:a16="http://schemas.microsoft.com/office/drawing/2014/main" id="{80C0342E-3C1E-65F7-A379-F3E4723908E0}"/>
              </a:ext>
            </a:extLst>
          </p:cNvPr>
          <p:cNvSpPr txBox="1">
            <a:spLocks/>
          </p:cNvSpPr>
          <p:nvPr userDrawn="1"/>
        </p:nvSpPr>
        <p:spPr bwMode="gray">
          <a:xfrm>
            <a:off x="8864600" y="6336000"/>
            <a:ext cx="285432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©Hitachi Energy Ltd 2025. All rights reserved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7868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Large Title +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5B67D6BA-0D97-2FB2-2A3C-DBD02F81E36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87499" y="366838"/>
            <a:ext cx="3033011" cy="672537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6B3680C-9243-16E9-159B-3DE694CAFE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9902" y="5530876"/>
            <a:ext cx="3644898" cy="691856"/>
          </a:xfrm>
        </p:spPr>
        <p:txBody>
          <a:bodyPr wrap="square" anchor="b" anchorCtr="0">
            <a:spAutoFit/>
          </a:bodyPr>
          <a:lstStyle>
            <a:lvl1pPr marL="0" indent="0">
              <a:lnSpc>
                <a:spcPct val="110000"/>
              </a:lnSpc>
              <a:buNone/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10000"/>
              </a:lnSpc>
              <a:spcAft>
                <a:spcPts val="600"/>
              </a:spcAft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108000">
              <a:defRPr sz="1200">
                <a:solidFill>
                  <a:schemeClr val="bg1"/>
                </a:solidFill>
              </a:defRPr>
            </a:lvl3pPr>
            <a:lvl4pPr marL="216000"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Add small title and use indent button to toggle to the next text style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613A8015-272B-9270-E912-E989615292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075" y="2412000"/>
            <a:ext cx="6913146" cy="1538883"/>
          </a:xfrm>
        </p:spPr>
        <p:txBody>
          <a:bodyPr>
            <a:spAutoFit/>
          </a:bodyPr>
          <a:lstStyle>
            <a:lvl1pPr>
              <a:lnSpc>
                <a:spcPct val="100000"/>
              </a:lnSpc>
              <a:defRPr sz="5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dirty="0"/>
              <a:t>Presentation headline title placeholder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72F6C27-4608-AEAC-6BAD-F686CC5B321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73075" y="1996989"/>
            <a:ext cx="3800475" cy="332399"/>
          </a:xfrm>
        </p:spPr>
        <p:txBody>
          <a:bodyPr wrap="square">
            <a:spAutoFit/>
          </a:bodyPr>
          <a:lstStyle>
            <a:lvl1pPr marL="0" indent="0">
              <a:lnSpc>
                <a:spcPct val="90000"/>
              </a:lnSpc>
              <a:buNone/>
              <a:defRPr sz="2400" b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Hitachi Group Company</a:t>
            </a:r>
          </a:p>
        </p:txBody>
      </p:sp>
      <p:sp>
        <p:nvSpPr>
          <p:cNvPr id="10" name="text" descr="{&#10; &quot;SkabelonDesign&quot;: {&#10; &quot;textualValue&quot;: &quot;&lt;key1/&gt;&quot;,&#10; &quot;bindingCollection&quot;: {&#10; &quot;key1&quot;: {&quot;SkabelonDesign&quot;:{&quot;type&quot;:&quot;Text&quot;,&quot;binding&quot;:&quot;Copyright&quot;}}&#10; }&#10; }&#10;}">
            <a:extLst>
              <a:ext uri="{FF2B5EF4-FFF2-40B4-BE49-F238E27FC236}">
                <a16:creationId xmlns:a16="http://schemas.microsoft.com/office/drawing/2014/main" id="{51878EFC-235A-518B-E5F4-940CA67996D8}"/>
              </a:ext>
            </a:extLst>
          </p:cNvPr>
          <p:cNvSpPr txBox="1">
            <a:spLocks/>
          </p:cNvSpPr>
          <p:nvPr userDrawn="1"/>
        </p:nvSpPr>
        <p:spPr bwMode="gray">
          <a:xfrm>
            <a:off x="8864600" y="6336000"/>
            <a:ext cx="285432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©Hitachi Energy Ltd 2025. All rights reserved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Strictly" hidden="1">
            <a:extLst>
              <a:ext uri="{FF2B5EF4-FFF2-40B4-BE49-F238E27FC236}">
                <a16:creationId xmlns:a16="http://schemas.microsoft.com/office/drawing/2014/main" id="{4183D85C-C8BF-F40F-24DD-DFA170C4F44B}"/>
              </a:ext>
            </a:extLst>
          </p:cNvPr>
          <p:cNvSpPr txBox="1">
            <a:spLocks/>
          </p:cNvSpPr>
          <p:nvPr userDrawn="1"/>
        </p:nvSpPr>
        <p:spPr bwMode="gray">
          <a:xfrm>
            <a:off x="7190449" y="6336000"/>
            <a:ext cx="1898650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STRICTLY CONFIDENTIAL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Internal">
            <a:extLst>
              <a:ext uri="{FF2B5EF4-FFF2-40B4-BE49-F238E27FC236}">
                <a16:creationId xmlns:a16="http://schemas.microsoft.com/office/drawing/2014/main" id="{B8214815-26EC-34DA-6B9C-A1C4DA55D7FE}"/>
              </a:ext>
            </a:extLst>
          </p:cNvPr>
          <p:cNvSpPr txBox="1">
            <a:spLocks/>
          </p:cNvSpPr>
          <p:nvPr userDrawn="1"/>
        </p:nvSpPr>
        <p:spPr bwMode="gray">
          <a:xfrm>
            <a:off x="7190449" y="6336000"/>
            <a:ext cx="1898650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Internal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Public" hidden="1">
            <a:extLst>
              <a:ext uri="{FF2B5EF4-FFF2-40B4-BE49-F238E27FC236}">
                <a16:creationId xmlns:a16="http://schemas.microsoft.com/office/drawing/2014/main" id="{06461350-BAB6-64FC-1451-B3B046244F48}"/>
              </a:ext>
            </a:extLst>
          </p:cNvPr>
          <p:cNvSpPr txBox="1">
            <a:spLocks/>
          </p:cNvSpPr>
          <p:nvPr userDrawn="1"/>
        </p:nvSpPr>
        <p:spPr bwMode="gray">
          <a:xfrm>
            <a:off x="7190449" y="6336000"/>
            <a:ext cx="1898650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Public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Confidential" hidden="1">
            <a:extLst>
              <a:ext uri="{FF2B5EF4-FFF2-40B4-BE49-F238E27FC236}">
                <a16:creationId xmlns:a16="http://schemas.microsoft.com/office/drawing/2014/main" id="{C33D0E88-1663-6EEA-99DE-B24FC9ECEACE}"/>
              </a:ext>
            </a:extLst>
          </p:cNvPr>
          <p:cNvSpPr txBox="1">
            <a:spLocks/>
          </p:cNvSpPr>
          <p:nvPr userDrawn="1"/>
        </p:nvSpPr>
        <p:spPr bwMode="gray">
          <a:xfrm>
            <a:off x="7190449" y="6336000"/>
            <a:ext cx="1898650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Confidential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73148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26647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&gt;Do not use layouts after this &gt;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B5DC6AD-EE67-DF6A-A939-1ACEC6D8902E}"/>
              </a:ext>
            </a:extLst>
          </p:cNvPr>
          <p:cNvSpPr/>
          <p:nvPr userDrawn="1"/>
        </p:nvSpPr>
        <p:spPr bwMode="white">
          <a:xfrm>
            <a:off x="179400" y="180000"/>
            <a:ext cx="11833200" cy="6498000"/>
          </a:xfrm>
          <a:prstGeom prst="rect">
            <a:avLst/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3B8730-9D2B-3782-3FB9-587D5A1874F1}"/>
              </a:ext>
            </a:extLst>
          </p:cNvPr>
          <p:cNvSpPr txBox="1"/>
          <p:nvPr userDrawn="1"/>
        </p:nvSpPr>
        <p:spPr>
          <a:xfrm>
            <a:off x="424567" y="4072881"/>
            <a:ext cx="5239712" cy="2542665"/>
          </a:xfrm>
          <a:prstGeom prst="rect">
            <a:avLst/>
          </a:prstGeom>
          <a:noFill/>
          <a:ln w="19050">
            <a:noFill/>
          </a:ln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0"/>
              </a:spcBef>
            </a:pPr>
            <a:r>
              <a:rPr lang="en-GB" sz="18000" kern="1400" spc="-273" dirty="0">
                <a:solidFill>
                  <a:schemeClr val="bg1"/>
                </a:solidFill>
                <a:latin typeface="+mn-lt"/>
              </a:rPr>
              <a:t>use</a:t>
            </a:r>
            <a:endParaRPr lang="en-GB" sz="18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A84B7C-99B7-DD33-CB4D-656015E92295}"/>
              </a:ext>
            </a:extLst>
          </p:cNvPr>
          <p:cNvSpPr txBox="1"/>
          <p:nvPr userDrawn="1"/>
        </p:nvSpPr>
        <p:spPr>
          <a:xfrm>
            <a:off x="422642" y="2046654"/>
            <a:ext cx="5239712" cy="2750482"/>
          </a:xfrm>
          <a:prstGeom prst="rect">
            <a:avLst/>
          </a:prstGeom>
          <a:noFill/>
          <a:ln w="19050">
            <a:noFill/>
          </a:ln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0"/>
              </a:spcBef>
            </a:pPr>
            <a:r>
              <a:rPr lang="en-GB" sz="18000" kern="1400" spc="-273" dirty="0">
                <a:solidFill>
                  <a:schemeClr val="bg1"/>
                </a:solidFill>
                <a:latin typeface="+mn-lt"/>
              </a:rPr>
              <a:t>not</a:t>
            </a:r>
            <a:endParaRPr lang="en-GB" sz="18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AAD249-FAAA-BDCD-2A99-1788F8238BA2}"/>
              </a:ext>
            </a:extLst>
          </p:cNvPr>
          <p:cNvSpPr txBox="1"/>
          <p:nvPr userDrawn="1"/>
        </p:nvSpPr>
        <p:spPr>
          <a:xfrm>
            <a:off x="422643" y="-25978"/>
            <a:ext cx="11143288" cy="2537115"/>
          </a:xfrm>
          <a:prstGeom prst="rect">
            <a:avLst/>
          </a:prstGeom>
          <a:noFill/>
          <a:ln w="19050">
            <a:noFill/>
          </a:ln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0"/>
              </a:spcBef>
            </a:pPr>
            <a:r>
              <a:rPr lang="en-GB" sz="18000" kern="1400" spc="-273" dirty="0">
                <a:solidFill>
                  <a:schemeClr val="bg1"/>
                </a:solidFill>
                <a:latin typeface="+mn-lt"/>
              </a:rPr>
              <a:t>Do</a:t>
            </a:r>
            <a:endParaRPr lang="en-GB" sz="18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6D7DC1-0155-592A-2F3C-8553950B1F6F}"/>
              </a:ext>
            </a:extLst>
          </p:cNvPr>
          <p:cNvSpPr txBox="1"/>
          <p:nvPr userDrawn="1"/>
        </p:nvSpPr>
        <p:spPr>
          <a:xfrm>
            <a:off x="5837289" y="3429000"/>
            <a:ext cx="5875286" cy="243968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+mn-lt"/>
              </a:rPr>
              <a:t>If you see any layouts after this one, please do not use them. These are not part of our new corporate templates.</a:t>
            </a:r>
            <a:endParaRPr lang="en-GB" sz="1600" dirty="0">
              <a:latin typeface="+mn-lt"/>
            </a:endParaRPr>
          </a:p>
          <a:p>
            <a:r>
              <a:rPr lang="en-GB" sz="1600" dirty="0">
                <a:solidFill>
                  <a:schemeClr val="bg1"/>
                </a:solidFill>
                <a:latin typeface="+mn-lt"/>
              </a:rPr>
              <a:t>Due to PowerPoint standard copy/paste and our Brand Converter functionality, layouts from old template can appear. </a:t>
            </a:r>
            <a:br>
              <a:rPr lang="en-GB" sz="1600" dirty="0">
                <a:solidFill>
                  <a:schemeClr val="bg1"/>
                </a:solidFill>
              </a:rPr>
            </a:br>
            <a:br>
              <a:rPr lang="en-GB" sz="1600" dirty="0">
                <a:solidFill>
                  <a:schemeClr val="bg1"/>
                </a:solidFill>
              </a:rPr>
            </a:br>
            <a:r>
              <a:rPr lang="en-GB" sz="1600" dirty="0">
                <a:solidFill>
                  <a:schemeClr val="bg1"/>
                </a:solidFill>
                <a:latin typeface="+mn-lt"/>
              </a:rPr>
              <a:t>Also notice: </a:t>
            </a:r>
            <a:br>
              <a:rPr lang="en-GB" sz="1600" dirty="0">
                <a:solidFill>
                  <a:schemeClr val="bg1"/>
                </a:solidFill>
              </a:rPr>
            </a:br>
            <a:r>
              <a:rPr lang="en-GB" sz="1600" dirty="0">
                <a:solidFill>
                  <a:schemeClr val="bg1"/>
                </a:solidFill>
                <a:latin typeface="+mn-lt"/>
              </a:rPr>
              <a:t>If you used Brand converter to update your old presentation, these layouts will be updated in accordance to new Brand requirements. </a:t>
            </a:r>
            <a:r>
              <a:rPr lang="en-GB" sz="1600" b="1" dirty="0">
                <a:solidFill>
                  <a:schemeClr val="bg1"/>
                </a:solidFill>
                <a:latin typeface="+mn-lt"/>
              </a:rPr>
              <a:t>However, they are not to be used for further presentation creation! </a:t>
            </a:r>
          </a:p>
        </p:txBody>
      </p:sp>
    </p:spTree>
    <p:extLst>
      <p:ext uri="{BB962C8B-B14F-4D97-AF65-F5344CB8AC3E}">
        <p14:creationId xmlns:p14="http://schemas.microsoft.com/office/powerpoint/2010/main" val="22447453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ser gu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3">
            <a:extLst>
              <a:ext uri="{FF2B5EF4-FFF2-40B4-BE49-F238E27FC236}">
                <a16:creationId xmlns:a16="http://schemas.microsoft.com/office/drawing/2014/main" id="{19798472-DC87-414E-BC4E-CFAF99EF0ED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166274" y="1325563"/>
            <a:ext cx="3133262" cy="4970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+mn-lt"/>
                <a:cs typeface="Arial" panose="020B0604020202020204" pitchFamily="34" charset="0"/>
              </a:rPr>
              <a:t>PICTURES</a:t>
            </a:r>
            <a:br>
              <a:rPr lang="en-US" sz="900" dirty="0">
                <a:latin typeface="+mn-lt"/>
                <a:cs typeface="Arial" panose="020B0604020202020204" pitchFamily="34" charset="0"/>
              </a:rPr>
            </a:br>
            <a:r>
              <a:rPr lang="en-US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corporate picture from Templafy</a:t>
            </a:r>
            <a:endParaRPr lang="en-US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Click the blue </a:t>
            </a:r>
            <a:r>
              <a:rPr lang="en-US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Templafy </a:t>
            </a:r>
            <a:r>
              <a:rPr lang="en-US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button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pl-PL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</a:t>
            </a:r>
            <a:r>
              <a:rPr lang="en-US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lick the </a:t>
            </a:r>
            <a:r>
              <a:rPr lang="en-US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Images </a:t>
            </a:r>
            <a:r>
              <a:rPr lang="en-US" altLang="da-DK" sz="900" b="0" i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button</a:t>
            </a:r>
            <a:r>
              <a:rPr lang="en-US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in the Templafy pane on the right side of the screen</a:t>
            </a:r>
            <a:endParaRPr lang="en-US" altLang="da-DK" sz="90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altLang="da-DK" sz="900" b="0" baseline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 slides with pictureplaceholder, click on the icon and choose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en-US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Crop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Crop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change size or </a:t>
            </a:r>
            <a:b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focus of the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you want to scale the picture, </a:t>
            </a:r>
            <a:b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hold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-key down while </a:t>
            </a:r>
            <a:b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dragging the corners of the picture</a:t>
            </a:r>
            <a:b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endParaRPr lang="en-US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HINT: 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you delete the picture and </a:t>
            </a:r>
            <a:b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a new one, the picture may </a:t>
            </a:r>
            <a:b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lie in front of the text or graphic.</a:t>
            </a:r>
            <a:b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this happens, select the picture, </a:t>
            </a:r>
            <a:b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right-click and choose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Send to Back</a:t>
            </a:r>
            <a:endParaRPr lang="pl-PL" altLang="da-DK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en-US" altLang="da-DK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+mn-lt"/>
                <a:cs typeface="Arial" panose="020B0604020202020204" pitchFamily="34" charset="0"/>
              </a:rPr>
              <a:t>GRIDLINES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latin typeface="+mn-lt"/>
                <a:cs typeface="Arial" panose="020B0604020202020204" pitchFamily="34" charset="0"/>
              </a:rPr>
              <a:t>Click the View tab and set tick mark next to Guides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latin typeface="+mn-lt"/>
                <a:cs typeface="Arial" panose="020B0604020202020204" pitchFamily="34" charset="0"/>
              </a:rPr>
              <a:t>HINT: Alt + F9 for quick view of guides</a:t>
            </a:r>
          </a:p>
        </p:txBody>
      </p:sp>
      <p:sp>
        <p:nvSpPr>
          <p:cNvPr id="42" name="Text Box 2">
            <a:extLst>
              <a:ext uri="{FF2B5EF4-FFF2-40B4-BE49-F238E27FC236}">
                <a16:creationId xmlns:a16="http://schemas.microsoft.com/office/drawing/2014/main" id="{00AD0EBC-0A41-4B26-9D79-79E0C00BBA8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39752" y="1331193"/>
            <a:ext cx="2280360" cy="5001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+mn-lt"/>
                <a:cs typeface="Arial" panose="020B0604020202020204" pitchFamily="34" charset="0"/>
              </a:rPr>
              <a:t>TEXT STYLES</a:t>
            </a:r>
            <a:endParaRPr lang="en-US" altLang="da-DK" sz="16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Use the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TAB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-key</a:t>
            </a:r>
            <a:r>
              <a:rPr lang="en-US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jump through levels. Click </a:t>
            </a:r>
            <a:r>
              <a:rPr lang="en-US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ENTER</a:t>
            </a:r>
            <a:r>
              <a:rPr lang="en-US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 then </a:t>
            </a:r>
            <a:r>
              <a:rPr lang="en-US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TAB</a:t>
            </a:r>
            <a:r>
              <a:rPr lang="en-US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switch from one level to the next level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To go back in levels use </a:t>
            </a:r>
            <a:r>
              <a:rPr lang="en-US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SHIFT-TAB</a:t>
            </a:r>
            <a:endParaRPr lang="en-US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US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Alternatively, </a:t>
            </a:r>
            <a:r>
              <a:rPr lang="en-US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Increase</a:t>
            </a:r>
            <a:r>
              <a:rPr lang="en-US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and </a:t>
            </a:r>
            <a:r>
              <a:rPr lang="en-US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Decrease</a:t>
            </a:r>
            <a:br>
              <a:rPr lang="en-US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US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list level can be used</a:t>
            </a:r>
          </a:p>
          <a:p>
            <a:pPr eaLnBrk="1" hangingPunct="1">
              <a:spcAft>
                <a:spcPts val="600"/>
              </a:spcAft>
              <a:defRPr/>
            </a:pPr>
            <a:endParaRPr lang="en-US" sz="900" baseline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HINT: </a:t>
            </a:r>
            <a:r>
              <a:rPr lang="en-US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Use bullet button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Delete bullet for regular text.</a:t>
            </a:r>
            <a:b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the bullet button to reaply the correct bullet again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US" sz="1600" dirty="0">
                <a:latin typeface="+mn-lt"/>
                <a:cs typeface="Arial" panose="020B0604020202020204" pitchFamily="34" charset="0"/>
              </a:rPr>
              <a:t>SLIDES &amp; LAYOUTS</a:t>
            </a:r>
            <a:b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b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the menu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New Slide 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 the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Home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 to insert a new slide</a:t>
            </a:r>
            <a:b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b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Change layout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rgbClr val="000000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Click on the arrow next to </a:t>
            </a:r>
            <a:r>
              <a:rPr lang="en-US" sz="900" b="1" dirty="0">
                <a:solidFill>
                  <a:srgbClr val="000000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Layout</a:t>
            </a:r>
            <a:br>
              <a:rPr lang="en-US" sz="900" b="1" dirty="0">
                <a:solidFill>
                  <a:srgbClr val="000000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</a:br>
            <a:r>
              <a:rPr lang="en-US" sz="900" dirty="0">
                <a:solidFill>
                  <a:srgbClr val="000000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to view a dropdown menu of possible slide layouts</a:t>
            </a:r>
            <a:br>
              <a:rPr lang="en-US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br>
              <a:rPr lang="en-US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US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Reset slide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en-US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en-US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Reset </a:t>
            </a:r>
            <a:r>
              <a:rPr lang="en-US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menu to reset position, size</a:t>
            </a:r>
            <a:r>
              <a:rPr lang="en-US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and formatting of the </a:t>
            </a:r>
            <a:br>
              <a:rPr lang="en-US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US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slide placeholders to their default settings</a:t>
            </a:r>
            <a:endParaRPr lang="en-US" altLang="da-DK" sz="90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en-US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43" name="Picture 2">
            <a:extLst>
              <a:ext uri="{FF2B5EF4-FFF2-40B4-BE49-F238E27FC236}">
                <a16:creationId xmlns:a16="http://schemas.microsoft.com/office/drawing/2014/main" id="{7082C8DC-C092-4676-B834-847B1F2858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59631" y="3040397"/>
            <a:ext cx="257143" cy="285714"/>
          </a:xfrm>
          <a:prstGeom prst="rect">
            <a:avLst/>
          </a:prstGeom>
        </p:spPr>
      </p:pic>
      <p:pic>
        <p:nvPicPr>
          <p:cNvPr id="46" name="Picture 29">
            <a:extLst>
              <a:ext uri="{FF2B5EF4-FFF2-40B4-BE49-F238E27FC236}">
                <a16:creationId xmlns:a16="http://schemas.microsoft.com/office/drawing/2014/main" id="{6B35B93D-CCEE-48AF-A769-8729CC05BE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60172" y="2317214"/>
            <a:ext cx="457143" cy="257143"/>
          </a:xfrm>
          <a:prstGeom prst="rect">
            <a:avLst/>
          </a:prstGeom>
        </p:spPr>
      </p:pic>
      <p:pic>
        <p:nvPicPr>
          <p:cNvPr id="51" name="Picture 33">
            <a:extLst>
              <a:ext uri="{FF2B5EF4-FFF2-40B4-BE49-F238E27FC236}">
                <a16:creationId xmlns:a16="http://schemas.microsoft.com/office/drawing/2014/main" id="{939F9DAB-8633-4819-950D-F5E391BF77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19018" y="2574357"/>
            <a:ext cx="341204" cy="321707"/>
          </a:xfrm>
          <a:prstGeom prst="rect">
            <a:avLst/>
          </a:prstGeom>
        </p:spPr>
      </p:pic>
      <p:pic>
        <p:nvPicPr>
          <p:cNvPr id="55" name="Picture 16">
            <a:extLst>
              <a:ext uri="{FF2B5EF4-FFF2-40B4-BE49-F238E27FC236}">
                <a16:creationId xmlns:a16="http://schemas.microsoft.com/office/drawing/2014/main" id="{A13B127D-1BE4-4C8F-96F6-59C8D10D8F4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866053" y="4030949"/>
            <a:ext cx="328881" cy="505501"/>
          </a:xfrm>
          <a:prstGeom prst="rect">
            <a:avLst/>
          </a:prstGeom>
        </p:spPr>
      </p:pic>
      <p:pic>
        <p:nvPicPr>
          <p:cNvPr id="56" name="Picture 20">
            <a:extLst>
              <a:ext uri="{FF2B5EF4-FFF2-40B4-BE49-F238E27FC236}">
                <a16:creationId xmlns:a16="http://schemas.microsoft.com/office/drawing/2014/main" id="{5730DD9A-26F6-4C14-AE7D-221D2B3F38D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866053" y="5359102"/>
            <a:ext cx="538465" cy="172841"/>
          </a:xfrm>
          <a:prstGeom prst="rect">
            <a:avLst/>
          </a:prstGeom>
        </p:spPr>
      </p:pic>
      <p:pic>
        <p:nvPicPr>
          <p:cNvPr id="57" name="Picture 19">
            <a:extLst>
              <a:ext uri="{FF2B5EF4-FFF2-40B4-BE49-F238E27FC236}">
                <a16:creationId xmlns:a16="http://schemas.microsoft.com/office/drawing/2014/main" id="{E210FBD4-B8B9-4AFA-9670-2FEBAA1CF37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499672" y="3629230"/>
            <a:ext cx="313788" cy="543900"/>
          </a:xfrm>
          <a:prstGeom prst="rect">
            <a:avLst/>
          </a:prstGeom>
        </p:spPr>
      </p:pic>
      <p:sp>
        <p:nvSpPr>
          <p:cNvPr id="61" name="Text Box 4">
            <a:extLst>
              <a:ext uri="{FF2B5EF4-FFF2-40B4-BE49-F238E27FC236}">
                <a16:creationId xmlns:a16="http://schemas.microsoft.com/office/drawing/2014/main" id="{DD6A81B7-1FEE-46CF-A623-23E99CFEAFB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645698" y="1325563"/>
            <a:ext cx="2787648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pl-PL" sz="1600" dirty="0">
                <a:latin typeface="+mn-lt"/>
                <a:cs typeface="Arial" panose="020B0604020202020204" pitchFamily="34" charset="0"/>
              </a:rPr>
              <a:t>COVER SLIDES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900" b="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Once you have created a presentation in Templafy, it is possible to choose which type of </a:t>
            </a:r>
            <a:r>
              <a:rPr lang="en-US" sz="900" b="1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Cover Slide </a:t>
            </a:r>
            <a:r>
              <a:rPr lang="en-US" sz="900" b="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you want to use in your presentation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pl-PL" sz="900" b="0" kern="12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+mn-lt"/>
                <a:cs typeface="Arial" panose="020B0604020202020204" pitchFamily="34" charset="0"/>
              </a:rPr>
              <a:t>HEADER &amp; FOOTER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Do this at the very end to apply the changes on all slides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Header and Footer 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 the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 (write the desired text)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Apply to All 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or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Apply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if only used on one slide</a:t>
            </a:r>
          </a:p>
          <a:p>
            <a:pPr eaLnBrk="1" hangingPunct="1">
              <a:spcAft>
                <a:spcPts val="600"/>
              </a:spcAft>
              <a:defRPr/>
            </a:pPr>
            <a:endParaRPr lang="en-US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+mn-lt"/>
                <a:cs typeface="Arial" panose="020B0604020202020204" pitchFamily="34" charset="0"/>
              </a:rPr>
              <a:t>SLIDES &amp; SLIDE ELEMENTS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predefined slides and elements from the Templafy button. Choose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Slides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and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Slide elements</a:t>
            </a:r>
            <a:r>
              <a:rPr lang="pl-PL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from the buttons in the Templafy pane on the right side of the screen</a:t>
            </a:r>
            <a:b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endParaRPr lang="en-US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altLang="da-DK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5" name="Fast overskrift">
            <a:extLst>
              <a:ext uri="{FF2B5EF4-FFF2-40B4-BE49-F238E27FC236}">
                <a16:creationId xmlns:a16="http://schemas.microsoft.com/office/drawing/2014/main" id="{09C05D50-8477-4113-8B72-9C373B0FF9F9}"/>
              </a:ext>
            </a:extLst>
          </p:cNvPr>
          <p:cNvSpPr txBox="1">
            <a:spLocks/>
          </p:cNvSpPr>
          <p:nvPr userDrawn="1"/>
        </p:nvSpPr>
        <p:spPr>
          <a:xfrm>
            <a:off x="469899" y="698500"/>
            <a:ext cx="7445375" cy="304699"/>
          </a:xfrm>
          <a:prstGeom prst="rect">
            <a:avLst/>
          </a:prstGeom>
          <a:noFill/>
          <a:effectLst/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200" b="0" i="0" u="none" strike="noStrike" noProof="1">
                <a:solidFill>
                  <a:schemeClr val="tx1">
                    <a:lumMod val="100000"/>
                  </a:schemeClr>
                </a:solidFill>
                <a:latin typeface="+mn-lt"/>
                <a:cs typeface="Arial" panose="020B0604020202020204" pitchFamily="34" charset="0"/>
              </a:rPr>
              <a:t>TIPS &amp; TRICKS - YOUR USER GUIDE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D83AD9C-98AE-450E-B202-15860002D52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866052" y="4794561"/>
            <a:ext cx="475428" cy="176762"/>
          </a:xfrm>
          <a:prstGeom prst="rect">
            <a:avLst/>
          </a:prstGeom>
        </p:spPr>
      </p:pic>
      <p:pic>
        <p:nvPicPr>
          <p:cNvPr id="19" name="Picture 12">
            <a:extLst>
              <a:ext uri="{FF2B5EF4-FFF2-40B4-BE49-F238E27FC236}">
                <a16:creationId xmlns:a16="http://schemas.microsoft.com/office/drawing/2014/main" id="{D59A1415-DF88-48C2-BFBD-2900D34A9A2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334282" y="2246092"/>
            <a:ext cx="378293" cy="54336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5475283-224A-4A5E-837B-37AEBD3B3B2F}"/>
              </a:ext>
            </a:extLst>
          </p:cNvPr>
          <p:cNvSpPr txBox="1"/>
          <p:nvPr userDrawn="1"/>
        </p:nvSpPr>
        <p:spPr>
          <a:xfrm>
            <a:off x="7915275" y="6400677"/>
            <a:ext cx="3837188" cy="2620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GB" sz="900" cap="all" baseline="0" dirty="0">
                <a:solidFill>
                  <a:srgbClr val="FF0000"/>
                </a:solidFill>
                <a:latin typeface="+mn-lt"/>
              </a:rPr>
              <a:t>This slide is to be deleted from the final presentation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58ACB1-7BF7-5681-4345-5D6342824C3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63740" y="1441920"/>
            <a:ext cx="384188" cy="62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330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Co Bra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AF063A1-8C8A-7FBB-CF2B-92F1187A46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075" y="2412000"/>
            <a:ext cx="7028556" cy="1538883"/>
          </a:xfrm>
        </p:spPr>
        <p:txBody>
          <a:bodyPr>
            <a:spAutoFit/>
          </a:bodyPr>
          <a:lstStyle>
            <a:lvl1pPr>
              <a:lnSpc>
                <a:spcPct val="100000"/>
              </a:lnSpc>
              <a:defRPr sz="5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Presentation headline title placeholder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5B67D6BA-0D97-2FB2-2A3C-DBD02F81E36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8723" y="366838"/>
            <a:ext cx="3033011" cy="672537"/>
          </a:xfrm>
          <a:prstGeom prst="rect">
            <a:avLst/>
          </a:prstGeom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21748F4E-4BDF-C0D4-341C-3978098D480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73075" y="1996989"/>
            <a:ext cx="3800475" cy="332399"/>
          </a:xfrm>
        </p:spPr>
        <p:txBody>
          <a:bodyPr wrap="square">
            <a:spAutoFit/>
          </a:bodyPr>
          <a:lstStyle>
            <a:lvl1pPr marL="0" indent="0">
              <a:lnSpc>
                <a:spcPct val="90000"/>
              </a:lnSpc>
              <a:buNone/>
              <a:defRPr sz="2400" b="1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Hitachi Group Company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6B3680C-9243-16E9-159B-3DE694CAFE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3075" y="5327743"/>
            <a:ext cx="2692400" cy="894989"/>
          </a:xfrm>
        </p:spPr>
        <p:txBody>
          <a:bodyPr wrap="square" anchor="b" anchorCtr="0">
            <a:spAutoFit/>
          </a:bodyPr>
          <a:lstStyle>
            <a:lvl1pPr marL="0" indent="0">
              <a:lnSpc>
                <a:spcPct val="110000"/>
              </a:lnSpc>
              <a:buNone/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10000"/>
              </a:lnSpc>
              <a:spcAft>
                <a:spcPts val="600"/>
              </a:spcAft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108000">
              <a:defRPr sz="1200">
                <a:solidFill>
                  <a:schemeClr val="bg1"/>
                </a:solidFill>
              </a:defRPr>
            </a:lvl3pPr>
            <a:lvl4pPr marL="216000"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Add small title and use indent button to toggle to the next text style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" name="Text Placeholder 18">
            <a:extLst>
              <a:ext uri="{FF2B5EF4-FFF2-40B4-BE49-F238E27FC236}">
                <a16:creationId xmlns:a16="http://schemas.microsoft.com/office/drawing/2014/main" id="{297F8AEA-5901-7D8C-CA22-D31A4B65C2A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4750" y="5327743"/>
            <a:ext cx="2692400" cy="894989"/>
          </a:xfrm>
        </p:spPr>
        <p:txBody>
          <a:bodyPr wrap="square" anchor="b" anchorCtr="0">
            <a:spAutoFit/>
          </a:bodyPr>
          <a:lstStyle>
            <a:lvl1pPr marL="0" indent="0">
              <a:lnSpc>
                <a:spcPct val="110000"/>
              </a:lnSpc>
              <a:buNone/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10000"/>
              </a:lnSpc>
              <a:spcAft>
                <a:spcPts val="600"/>
              </a:spcAft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108000">
              <a:defRPr sz="1200">
                <a:solidFill>
                  <a:schemeClr val="bg1"/>
                </a:solidFill>
              </a:defRPr>
            </a:lvl3pPr>
            <a:lvl4pPr marL="216000"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Add small title and use indent button to toggle to the next text style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" name="Text Placeholder 18">
            <a:extLst>
              <a:ext uri="{FF2B5EF4-FFF2-40B4-BE49-F238E27FC236}">
                <a16:creationId xmlns:a16="http://schemas.microsoft.com/office/drawing/2014/main" id="{6D3CBF09-0A90-2A4D-DEEE-D819D513DDC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36425" y="5327743"/>
            <a:ext cx="2692400" cy="894989"/>
          </a:xfrm>
        </p:spPr>
        <p:txBody>
          <a:bodyPr wrap="square" anchor="b" anchorCtr="0">
            <a:spAutoFit/>
          </a:bodyPr>
          <a:lstStyle>
            <a:lvl1pPr marL="0" indent="0">
              <a:lnSpc>
                <a:spcPct val="110000"/>
              </a:lnSpc>
              <a:buNone/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10000"/>
              </a:lnSpc>
              <a:spcAft>
                <a:spcPts val="600"/>
              </a:spcAft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108000">
              <a:defRPr sz="1200">
                <a:solidFill>
                  <a:schemeClr val="bg1"/>
                </a:solidFill>
              </a:defRPr>
            </a:lvl3pPr>
            <a:lvl4pPr marL="216000"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Add small title and use indent button to toggle to the next text style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7" name="text" descr="{&#10; &quot;SkabelonDesign&quot;: {&#10; &quot;textualValue&quot;: &quot;&lt;key1/&gt;&quot;,&#10; &quot;bindingCollection&quot;: {&#10; &quot;key1&quot;: {&quot;SkabelonDesign&quot;:{&quot;type&quot;:&quot;Text&quot;,&quot;binding&quot;:&quot;Copyright&quot;}}&#10; }&#10; }&#10;}">
            <a:extLst>
              <a:ext uri="{FF2B5EF4-FFF2-40B4-BE49-F238E27FC236}">
                <a16:creationId xmlns:a16="http://schemas.microsoft.com/office/drawing/2014/main" id="{56EC8D89-49E3-F6E2-EF85-2863D58620A6}"/>
              </a:ext>
            </a:extLst>
          </p:cNvPr>
          <p:cNvSpPr txBox="1">
            <a:spLocks/>
          </p:cNvSpPr>
          <p:nvPr userDrawn="1"/>
        </p:nvSpPr>
        <p:spPr bwMode="gray">
          <a:xfrm>
            <a:off x="8864600" y="6336000"/>
            <a:ext cx="285432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©Hitachi Energy Ltd 2025. All rights reserved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Strictly" hidden="1">
            <a:extLst>
              <a:ext uri="{FF2B5EF4-FFF2-40B4-BE49-F238E27FC236}">
                <a16:creationId xmlns:a16="http://schemas.microsoft.com/office/drawing/2014/main" id="{9B3B2F1C-37E1-8A87-EFCA-E1EE1FF1B243}"/>
              </a:ext>
            </a:extLst>
          </p:cNvPr>
          <p:cNvSpPr txBox="1">
            <a:spLocks/>
          </p:cNvSpPr>
          <p:nvPr userDrawn="1"/>
        </p:nvSpPr>
        <p:spPr bwMode="gray">
          <a:xfrm>
            <a:off x="7190449" y="6336000"/>
            <a:ext cx="1898650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STRICTLY CONFIDENTIAL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Internal">
            <a:extLst>
              <a:ext uri="{FF2B5EF4-FFF2-40B4-BE49-F238E27FC236}">
                <a16:creationId xmlns:a16="http://schemas.microsoft.com/office/drawing/2014/main" id="{29A707A6-2BB6-ED52-7AF9-6674A587333A}"/>
              </a:ext>
            </a:extLst>
          </p:cNvPr>
          <p:cNvSpPr txBox="1">
            <a:spLocks/>
          </p:cNvSpPr>
          <p:nvPr userDrawn="1"/>
        </p:nvSpPr>
        <p:spPr bwMode="gray">
          <a:xfrm>
            <a:off x="7190449" y="6336000"/>
            <a:ext cx="1898650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Internal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Public" hidden="1">
            <a:extLst>
              <a:ext uri="{FF2B5EF4-FFF2-40B4-BE49-F238E27FC236}">
                <a16:creationId xmlns:a16="http://schemas.microsoft.com/office/drawing/2014/main" id="{67E093FC-1962-8427-AC72-FA694F80FACD}"/>
              </a:ext>
            </a:extLst>
          </p:cNvPr>
          <p:cNvSpPr txBox="1">
            <a:spLocks/>
          </p:cNvSpPr>
          <p:nvPr userDrawn="1"/>
        </p:nvSpPr>
        <p:spPr bwMode="gray">
          <a:xfrm>
            <a:off x="7190449" y="6336000"/>
            <a:ext cx="1898650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Public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Confidential" hidden="1">
            <a:extLst>
              <a:ext uri="{FF2B5EF4-FFF2-40B4-BE49-F238E27FC236}">
                <a16:creationId xmlns:a16="http://schemas.microsoft.com/office/drawing/2014/main" id="{B614F905-E0D6-B52B-5C11-A705EDDA5D72}"/>
              </a:ext>
            </a:extLst>
          </p:cNvPr>
          <p:cNvSpPr txBox="1">
            <a:spLocks/>
          </p:cNvSpPr>
          <p:nvPr userDrawn="1"/>
        </p:nvSpPr>
        <p:spPr bwMode="gray">
          <a:xfrm>
            <a:off x="7190449" y="6336000"/>
            <a:ext cx="1898650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Confidential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78149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elcome Lar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AF063A1-8C8A-7FBB-CF2B-92F1187A46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075" y="730032"/>
            <a:ext cx="7815518" cy="1585375"/>
          </a:xfrm>
        </p:spPr>
        <p:txBody>
          <a:bodyPr anchor="t" anchorCtr="0">
            <a:noAutofit/>
          </a:bodyPr>
          <a:lstStyle>
            <a:lvl1pPr>
              <a:lnSpc>
                <a:spcPct val="80000"/>
              </a:lnSpc>
              <a:defRPr sz="13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Welcome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C81E30-A585-D569-64FB-64E3E8A9E8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9900" y="2517775"/>
            <a:ext cx="3644900" cy="329723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  <a:latin typeface="+mn-lt"/>
              </a:defRPr>
            </a:lvl3pPr>
            <a:lvl4pPr>
              <a:defRPr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FF4D0DFA-8BFB-5A03-0F75-49137D828FDC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47B2A9FF-F28A-4E9A-E122-18038B302D8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B952730-4D99-4FA3-5196-7E35582C7F3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29F4BC05-462B-4F19-BE6B-A1043C81AA7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893A795-58FD-B9F5-9720-3946ADDDF63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28817" y="388800"/>
            <a:ext cx="1026000" cy="227505"/>
          </a:xfrm>
          <a:prstGeom prst="rect">
            <a:avLst/>
          </a:prstGeom>
        </p:spPr>
      </p:pic>
      <p:sp>
        <p:nvSpPr>
          <p:cNvPr id="7" name="text" descr="{&#10; &quot;SkabelonDesign&quot;: {&#10; &quot;textualValue&quot;: &quot;&lt;key1/&gt;&quot;,&#10; &quot;bindingCollection&quot;: {&#10; &quot;key1&quot;: {&quot;SkabelonDesign&quot;:{&quot;type&quot;:&quot;Text&quot;,&quot;binding&quot;:&quot;Copyright&quot;}}&#10; }&#10; }&#10;}">
            <a:extLst>
              <a:ext uri="{FF2B5EF4-FFF2-40B4-BE49-F238E27FC236}">
                <a16:creationId xmlns:a16="http://schemas.microsoft.com/office/drawing/2014/main" id="{851FA15A-1298-BDC0-545B-F0B7F0E8999D}"/>
              </a:ext>
            </a:extLst>
          </p:cNvPr>
          <p:cNvSpPr txBox="1">
            <a:spLocks/>
          </p:cNvSpPr>
          <p:nvPr userDrawn="1"/>
        </p:nvSpPr>
        <p:spPr bwMode="gray">
          <a:xfrm>
            <a:off x="8864600" y="6336000"/>
            <a:ext cx="285432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©Hitachi Energy Ltd 2025. All rights reserved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Strictly" hidden="1">
            <a:extLst>
              <a:ext uri="{FF2B5EF4-FFF2-40B4-BE49-F238E27FC236}">
                <a16:creationId xmlns:a16="http://schemas.microsoft.com/office/drawing/2014/main" id="{AE8B7BAE-2215-0D93-0023-F8C91472669A}"/>
              </a:ext>
            </a:extLst>
          </p:cNvPr>
          <p:cNvSpPr txBox="1">
            <a:spLocks/>
          </p:cNvSpPr>
          <p:nvPr userDrawn="1"/>
        </p:nvSpPr>
        <p:spPr bwMode="gray">
          <a:xfrm>
            <a:off x="7190449" y="6336000"/>
            <a:ext cx="1898650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STRICTLY CONFIDENTIAL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Internal">
            <a:extLst>
              <a:ext uri="{FF2B5EF4-FFF2-40B4-BE49-F238E27FC236}">
                <a16:creationId xmlns:a16="http://schemas.microsoft.com/office/drawing/2014/main" id="{C7E8FD56-C408-C864-F274-0ADDB3F6C856}"/>
              </a:ext>
            </a:extLst>
          </p:cNvPr>
          <p:cNvSpPr txBox="1">
            <a:spLocks/>
          </p:cNvSpPr>
          <p:nvPr userDrawn="1"/>
        </p:nvSpPr>
        <p:spPr bwMode="gray">
          <a:xfrm>
            <a:off x="7190449" y="6336000"/>
            <a:ext cx="1898650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Internal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Public" hidden="1">
            <a:extLst>
              <a:ext uri="{FF2B5EF4-FFF2-40B4-BE49-F238E27FC236}">
                <a16:creationId xmlns:a16="http://schemas.microsoft.com/office/drawing/2014/main" id="{B9D0A3FC-A02E-7873-4391-4CD093939150}"/>
              </a:ext>
            </a:extLst>
          </p:cNvPr>
          <p:cNvSpPr txBox="1">
            <a:spLocks/>
          </p:cNvSpPr>
          <p:nvPr userDrawn="1"/>
        </p:nvSpPr>
        <p:spPr bwMode="gray">
          <a:xfrm>
            <a:off x="7190449" y="6336000"/>
            <a:ext cx="1898650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Public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Confidential" hidden="1">
            <a:extLst>
              <a:ext uri="{FF2B5EF4-FFF2-40B4-BE49-F238E27FC236}">
                <a16:creationId xmlns:a16="http://schemas.microsoft.com/office/drawing/2014/main" id="{2E401D92-9B4B-9C30-4159-DF8F03B1A2B0}"/>
              </a:ext>
            </a:extLst>
          </p:cNvPr>
          <p:cNvSpPr txBox="1">
            <a:spLocks/>
          </p:cNvSpPr>
          <p:nvPr userDrawn="1"/>
        </p:nvSpPr>
        <p:spPr bwMode="gray">
          <a:xfrm>
            <a:off x="7190449" y="6336000"/>
            <a:ext cx="1898650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Confidential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2343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AF063A1-8C8A-7FBB-CF2B-92F1187A46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901" y="738043"/>
            <a:ext cx="4591050" cy="868507"/>
          </a:xfrm>
        </p:spPr>
        <p:txBody>
          <a:bodyPr anchor="t" anchorCtr="0">
            <a:spAutoFit/>
          </a:bodyPr>
          <a:lstStyle>
            <a:lvl1pPr>
              <a:lnSpc>
                <a:spcPct val="80000"/>
              </a:lnSpc>
              <a:defRPr sz="70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GB"/>
              <a:t>Welcome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FF93321-FBDB-0E4E-988D-A3190F1B249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73075" y="403200"/>
            <a:ext cx="4591050" cy="206339"/>
          </a:xfrm>
        </p:spPr>
        <p:txBody>
          <a:bodyPr wrap="square">
            <a:spAutoFit/>
          </a:bodyPr>
          <a:lstStyle>
            <a:lvl1pPr marL="0" indent="0">
              <a:buNone/>
              <a:defRPr sz="1300" b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Running Header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81EABCD1-A051-8271-D0B9-5943651E38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9900" y="2060575"/>
            <a:ext cx="4591050" cy="136525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indent="-216000">
              <a:defRPr sz="1800">
                <a:solidFill>
                  <a:schemeClr val="tx1"/>
                </a:solidFill>
              </a:defRPr>
            </a:lvl2pPr>
            <a:lvl3pPr indent="-216000">
              <a:defRPr sz="1800">
                <a:solidFill>
                  <a:schemeClr val="tx1"/>
                </a:solidFill>
              </a:defRPr>
            </a:lvl3pPr>
            <a:lvl4pPr indent="-216000"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A7EEA692-4F4A-ACB2-6DBC-A66FF0260BC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2781FEE2-C283-AD06-CEAC-AB041C64296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29F4BC05-462B-4F19-BE6B-A1043C81AA7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57935C2-4323-A900-CF78-4166B38F4A4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728817" y="388800"/>
            <a:ext cx="1026000" cy="227505"/>
          </a:xfrm>
          <a:prstGeom prst="rect">
            <a:avLst/>
          </a:prstGeom>
        </p:spPr>
      </p:pic>
      <p:sp>
        <p:nvSpPr>
          <p:cNvPr id="3" name="text" descr="{&#10; &quot;SkabelonDesign&quot;: {&#10; &quot;textualValue&quot;: &quot;&lt;key1/&gt;&quot;,&#10; &quot;bindingCollection&quot;: {&#10; &quot;key1&quot;: {&quot;SkabelonDesign&quot;:{&quot;type&quot;:&quot;Text&quot;,&quot;binding&quot;:&quot;Copyright&quot;}}&#10; }&#10; }&#10;}">
            <a:extLst>
              <a:ext uri="{FF2B5EF4-FFF2-40B4-BE49-F238E27FC236}">
                <a16:creationId xmlns:a16="http://schemas.microsoft.com/office/drawing/2014/main" id="{7723CF05-31CB-1B05-B335-7D646E7DE20F}"/>
              </a:ext>
            </a:extLst>
          </p:cNvPr>
          <p:cNvSpPr txBox="1">
            <a:spLocks/>
          </p:cNvSpPr>
          <p:nvPr userDrawn="1"/>
        </p:nvSpPr>
        <p:spPr bwMode="gray">
          <a:xfrm>
            <a:off x="8864600" y="6336000"/>
            <a:ext cx="285432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©Hitachi Energy Ltd 2025. All rights reserved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17377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s/Agenda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AC5D1-F941-4BC0-9D59-22212601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0B1F6-F5F9-C1D4-48E6-D01CBFAA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29F4BC05-462B-4F19-BE6B-A1043C81AA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C9A49A1C-5717-E1EF-8FE4-CAC1D563F2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59263" y="1606550"/>
            <a:ext cx="3636500" cy="464230"/>
          </a:xfrm>
        </p:spPr>
        <p:txBody>
          <a:bodyPr>
            <a:sp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10000"/>
              </a:lnSpc>
              <a:spcAft>
                <a:spcPts val="0"/>
              </a:spcAft>
              <a:buNone/>
              <a:tabLst>
                <a:tab pos="349250" algn="l"/>
              </a:tabLst>
              <a:defRPr sz="1645">
                <a:solidFill>
                  <a:schemeClr val="bg1"/>
                </a:solidFill>
                <a:latin typeface="+mn-lt"/>
              </a:defRPr>
            </a:lvl2pPr>
            <a:lvl3pPr marL="108000">
              <a:defRPr sz="800">
                <a:solidFill>
                  <a:schemeClr val="bg1"/>
                </a:solidFill>
              </a:defRPr>
            </a:lvl3pPr>
            <a:lvl4pPr marL="216000">
              <a:defRPr sz="800">
                <a:solidFill>
                  <a:schemeClr val="bg1"/>
                </a:solidFill>
              </a:defRPr>
            </a:lvl4pPr>
            <a:lvl5pPr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 here</a:t>
            </a:r>
          </a:p>
          <a:p>
            <a:pPr lvl="1"/>
            <a:r>
              <a:rPr lang="en-GB"/>
              <a:t>0000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9BBC678B-7561-911A-B801-DAEC180FB3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75612" y="1606550"/>
            <a:ext cx="3646487" cy="464230"/>
          </a:xfrm>
        </p:spPr>
        <p:txBody>
          <a:bodyPr>
            <a:sp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10000"/>
              </a:lnSpc>
              <a:spcAft>
                <a:spcPts val="0"/>
              </a:spcAft>
              <a:buNone/>
              <a:tabLst>
                <a:tab pos="349250" algn="l"/>
              </a:tabLst>
              <a:defRPr sz="1645">
                <a:solidFill>
                  <a:schemeClr val="bg1"/>
                </a:solidFill>
                <a:latin typeface="+mn-lt"/>
              </a:defRPr>
            </a:lvl2pPr>
            <a:lvl3pPr marL="108000">
              <a:defRPr sz="800">
                <a:solidFill>
                  <a:schemeClr val="bg1"/>
                </a:solidFill>
              </a:defRPr>
            </a:lvl3pPr>
            <a:lvl4pPr marL="216000">
              <a:defRPr sz="800">
                <a:solidFill>
                  <a:schemeClr val="bg1"/>
                </a:solidFill>
              </a:defRPr>
            </a:lvl4pPr>
            <a:lvl5pPr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 here</a:t>
            </a:r>
          </a:p>
          <a:p>
            <a:pPr lvl="1"/>
            <a:r>
              <a:rPr lang="en-GB"/>
              <a:t>0000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B226625D-6089-E949-7BE0-DB202D19AD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8300" y="1606550"/>
            <a:ext cx="3636500" cy="464230"/>
          </a:xfrm>
        </p:spPr>
        <p:txBody>
          <a:bodyPr>
            <a:sp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10000"/>
              </a:lnSpc>
              <a:spcAft>
                <a:spcPts val="0"/>
              </a:spcAft>
              <a:buNone/>
              <a:tabLst>
                <a:tab pos="349250" algn="l"/>
              </a:tabLst>
              <a:defRPr sz="1645">
                <a:solidFill>
                  <a:schemeClr val="bg1"/>
                </a:solidFill>
                <a:latin typeface="+mn-lt"/>
              </a:defRPr>
            </a:lvl2pPr>
            <a:lvl3pPr marL="108000">
              <a:defRPr sz="800">
                <a:solidFill>
                  <a:schemeClr val="bg1"/>
                </a:solidFill>
              </a:defRPr>
            </a:lvl3pPr>
            <a:lvl4pPr marL="216000">
              <a:defRPr sz="800">
                <a:solidFill>
                  <a:schemeClr val="bg1"/>
                </a:solidFill>
              </a:defRPr>
            </a:lvl4pPr>
            <a:lvl5pPr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 here</a:t>
            </a:r>
          </a:p>
          <a:p>
            <a:pPr lvl="1"/>
            <a:r>
              <a:rPr lang="en-GB"/>
              <a:t>0000</a:t>
            </a:r>
          </a:p>
        </p:txBody>
      </p:sp>
      <p:sp>
        <p:nvSpPr>
          <p:cNvPr id="11" name="Title 8">
            <a:extLst>
              <a:ext uri="{FF2B5EF4-FFF2-40B4-BE49-F238E27FC236}">
                <a16:creationId xmlns:a16="http://schemas.microsoft.com/office/drawing/2014/main" id="{ACAF108F-0AF5-8848-D347-7B54473AEE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075" y="695477"/>
            <a:ext cx="2692400" cy="457048"/>
          </a:xfrm>
        </p:spPr>
        <p:txBody>
          <a:bodyPr/>
          <a:lstStyle>
            <a:lvl1pPr>
              <a:defRPr sz="33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Contents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CE6BB74A-E9BC-FC78-66BF-E0EB36268AC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728817" y="388800"/>
            <a:ext cx="1026000" cy="227505"/>
          </a:xfrm>
          <a:prstGeom prst="rect">
            <a:avLst/>
          </a:prstGeom>
        </p:spPr>
      </p:pic>
      <p:sp>
        <p:nvSpPr>
          <p:cNvPr id="8" name="text" descr="{&#10; &quot;SkabelonDesign&quot;: {&#10; &quot;textualValue&quot;: &quot;&lt;key1/&gt;&quot;,&#10; &quot;bindingCollection&quot;: {&#10; &quot;key1&quot;: {&quot;SkabelonDesign&quot;:{&quot;type&quot;:&quot;Text&quot;,&quot;binding&quot;:&quot;Copyright&quot;}}&#10; }&#10; }&#10;}">
            <a:extLst>
              <a:ext uri="{FF2B5EF4-FFF2-40B4-BE49-F238E27FC236}">
                <a16:creationId xmlns:a16="http://schemas.microsoft.com/office/drawing/2014/main" id="{09407FB2-FCD2-122D-0711-B2C77B3F78A2}"/>
              </a:ext>
            </a:extLst>
          </p:cNvPr>
          <p:cNvSpPr txBox="1">
            <a:spLocks/>
          </p:cNvSpPr>
          <p:nvPr userDrawn="1"/>
        </p:nvSpPr>
        <p:spPr bwMode="gray">
          <a:xfrm>
            <a:off x="8864600" y="6336000"/>
            <a:ext cx="285432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©Hitachi Energy Ltd 2025. All rights reserved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Strictly" hidden="1">
            <a:extLst>
              <a:ext uri="{FF2B5EF4-FFF2-40B4-BE49-F238E27FC236}">
                <a16:creationId xmlns:a16="http://schemas.microsoft.com/office/drawing/2014/main" id="{6A95CEDA-7951-5F0C-595E-55129EB839CF}"/>
              </a:ext>
            </a:extLst>
          </p:cNvPr>
          <p:cNvSpPr txBox="1">
            <a:spLocks/>
          </p:cNvSpPr>
          <p:nvPr userDrawn="1"/>
        </p:nvSpPr>
        <p:spPr bwMode="gray">
          <a:xfrm>
            <a:off x="7190449" y="6336000"/>
            <a:ext cx="1898650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STRICTLY CONFIDENTIAL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Internal">
            <a:extLst>
              <a:ext uri="{FF2B5EF4-FFF2-40B4-BE49-F238E27FC236}">
                <a16:creationId xmlns:a16="http://schemas.microsoft.com/office/drawing/2014/main" id="{3AFD1725-D633-9AC2-35B0-0015B977C081}"/>
              </a:ext>
            </a:extLst>
          </p:cNvPr>
          <p:cNvSpPr txBox="1">
            <a:spLocks/>
          </p:cNvSpPr>
          <p:nvPr userDrawn="1"/>
        </p:nvSpPr>
        <p:spPr bwMode="gray">
          <a:xfrm>
            <a:off x="7190449" y="6336000"/>
            <a:ext cx="1898650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Internal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Public" hidden="1">
            <a:extLst>
              <a:ext uri="{FF2B5EF4-FFF2-40B4-BE49-F238E27FC236}">
                <a16:creationId xmlns:a16="http://schemas.microsoft.com/office/drawing/2014/main" id="{3CBC0CD6-F8CB-AF36-AC95-D753DC7325A1}"/>
              </a:ext>
            </a:extLst>
          </p:cNvPr>
          <p:cNvSpPr txBox="1">
            <a:spLocks/>
          </p:cNvSpPr>
          <p:nvPr userDrawn="1"/>
        </p:nvSpPr>
        <p:spPr bwMode="gray">
          <a:xfrm>
            <a:off x="7190449" y="6336000"/>
            <a:ext cx="1898650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Public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Confidential" hidden="1">
            <a:extLst>
              <a:ext uri="{FF2B5EF4-FFF2-40B4-BE49-F238E27FC236}">
                <a16:creationId xmlns:a16="http://schemas.microsoft.com/office/drawing/2014/main" id="{D00F431F-4EDD-CD69-22F0-17E2BD3E9671}"/>
              </a:ext>
            </a:extLst>
          </p:cNvPr>
          <p:cNvSpPr txBox="1">
            <a:spLocks/>
          </p:cNvSpPr>
          <p:nvPr userDrawn="1"/>
        </p:nvSpPr>
        <p:spPr bwMode="gray">
          <a:xfrm>
            <a:off x="7190449" y="6336000"/>
            <a:ext cx="1898650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Confidential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82993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s/Agenda L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AC5D1-F941-4BC0-9D59-22212601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0B1F6-F5F9-C1D4-48E6-D01CBFAA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fld id="{29F4BC05-462B-4F19-BE6B-A1043C81AA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9BBC678B-7561-911A-B801-DAEC180FB3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75376" y="711641"/>
            <a:ext cx="5546724" cy="464230"/>
          </a:xfrm>
        </p:spPr>
        <p:txBody>
          <a:bodyPr wrap="square">
            <a:sp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2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10000"/>
              </a:lnSpc>
              <a:spcAft>
                <a:spcPts val="0"/>
              </a:spcAft>
              <a:buNone/>
              <a:tabLst>
                <a:tab pos="349250" algn="l"/>
              </a:tabLst>
              <a:defRPr sz="1645">
                <a:solidFill>
                  <a:schemeClr val="tx1"/>
                </a:solidFill>
                <a:latin typeface="+mn-lt"/>
              </a:defRPr>
            </a:lvl2pPr>
            <a:lvl3pPr marL="108000">
              <a:defRPr sz="800">
                <a:solidFill>
                  <a:schemeClr val="bg1"/>
                </a:solidFill>
              </a:defRPr>
            </a:lvl3pPr>
            <a:lvl4pPr marL="216000">
              <a:defRPr sz="800">
                <a:solidFill>
                  <a:schemeClr val="bg1"/>
                </a:solidFill>
              </a:defRPr>
            </a:lvl4pPr>
            <a:lvl5pPr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 here</a:t>
            </a:r>
          </a:p>
          <a:p>
            <a:pPr lvl="1"/>
            <a:r>
              <a:rPr lang="en-GB"/>
              <a:t>0000</a:t>
            </a:r>
          </a:p>
        </p:txBody>
      </p:sp>
      <p:sp>
        <p:nvSpPr>
          <p:cNvPr id="11" name="Title 8">
            <a:extLst>
              <a:ext uri="{FF2B5EF4-FFF2-40B4-BE49-F238E27FC236}">
                <a16:creationId xmlns:a16="http://schemas.microsoft.com/office/drawing/2014/main" id="{AD3B7543-DF1F-F195-D162-8D6D4BD9C9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075" y="695477"/>
            <a:ext cx="2692400" cy="457048"/>
          </a:xfrm>
        </p:spPr>
        <p:txBody>
          <a:bodyPr/>
          <a:lstStyle>
            <a:lvl1pPr>
              <a:defRPr sz="33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GB" dirty="0"/>
              <a:t>Contents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913B382-8170-44D7-67DE-41AB57145EC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28817" y="388800"/>
            <a:ext cx="1026000" cy="227505"/>
          </a:xfrm>
          <a:prstGeom prst="rect">
            <a:avLst/>
          </a:prstGeom>
        </p:spPr>
      </p:pic>
      <p:sp>
        <p:nvSpPr>
          <p:cNvPr id="8" name="text" descr="{&#10; &quot;SkabelonDesign&quot;: {&#10; &quot;textualValue&quot;: &quot;&lt;key1/&gt;&quot;,&#10; &quot;bindingCollection&quot;: {&#10; &quot;key1&quot;: {&quot;SkabelonDesign&quot;:{&quot;type&quot;:&quot;Text&quot;,&quot;binding&quot;:&quot;Copyright&quot;}}&#10; }&#10; }&#10;}">
            <a:extLst>
              <a:ext uri="{FF2B5EF4-FFF2-40B4-BE49-F238E27FC236}">
                <a16:creationId xmlns:a16="http://schemas.microsoft.com/office/drawing/2014/main" id="{E62615E7-C10E-93C2-AA47-493B736859B5}"/>
              </a:ext>
            </a:extLst>
          </p:cNvPr>
          <p:cNvSpPr txBox="1">
            <a:spLocks/>
          </p:cNvSpPr>
          <p:nvPr userDrawn="1"/>
        </p:nvSpPr>
        <p:spPr bwMode="gray">
          <a:xfrm>
            <a:off x="8864600" y="6336000"/>
            <a:ext cx="285432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©Hitachi Energy Ltd 2025. All rights reserved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trictly" hidden="1">
            <a:extLst>
              <a:ext uri="{FF2B5EF4-FFF2-40B4-BE49-F238E27FC236}">
                <a16:creationId xmlns:a16="http://schemas.microsoft.com/office/drawing/2014/main" id="{D0937C63-1A8E-0C55-7B35-E0EA171AE1B7}"/>
              </a:ext>
            </a:extLst>
          </p:cNvPr>
          <p:cNvSpPr txBox="1">
            <a:spLocks/>
          </p:cNvSpPr>
          <p:nvPr userDrawn="1"/>
        </p:nvSpPr>
        <p:spPr bwMode="gray">
          <a:xfrm>
            <a:off x="7190449" y="6336000"/>
            <a:ext cx="1898650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STRICTLY CONFIDENTIAL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Internal">
            <a:extLst>
              <a:ext uri="{FF2B5EF4-FFF2-40B4-BE49-F238E27FC236}">
                <a16:creationId xmlns:a16="http://schemas.microsoft.com/office/drawing/2014/main" id="{1FE31F44-B527-7A4C-01F1-6DAE626990DF}"/>
              </a:ext>
            </a:extLst>
          </p:cNvPr>
          <p:cNvSpPr txBox="1">
            <a:spLocks/>
          </p:cNvSpPr>
          <p:nvPr userDrawn="1"/>
        </p:nvSpPr>
        <p:spPr bwMode="gray">
          <a:xfrm>
            <a:off x="7190449" y="6336000"/>
            <a:ext cx="1898650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800" b="1" i="0" u="none" strike="noStrike" kern="1200" cap="none" spc="-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Internal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Public" hidden="1">
            <a:extLst>
              <a:ext uri="{FF2B5EF4-FFF2-40B4-BE49-F238E27FC236}">
                <a16:creationId xmlns:a16="http://schemas.microsoft.com/office/drawing/2014/main" id="{AE35AA66-8BBB-344C-8AB6-98AD997FFA4C}"/>
              </a:ext>
            </a:extLst>
          </p:cNvPr>
          <p:cNvSpPr txBox="1">
            <a:spLocks/>
          </p:cNvSpPr>
          <p:nvPr userDrawn="1"/>
        </p:nvSpPr>
        <p:spPr bwMode="gray">
          <a:xfrm>
            <a:off x="7190449" y="6336000"/>
            <a:ext cx="1898650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Public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Confidential" hidden="1">
            <a:extLst>
              <a:ext uri="{FF2B5EF4-FFF2-40B4-BE49-F238E27FC236}">
                <a16:creationId xmlns:a16="http://schemas.microsoft.com/office/drawing/2014/main" id="{6A871D05-D8E3-09E9-4ABC-B41073F45FFF}"/>
              </a:ext>
            </a:extLst>
          </p:cNvPr>
          <p:cNvSpPr txBox="1">
            <a:spLocks/>
          </p:cNvSpPr>
          <p:nvPr userDrawn="1"/>
        </p:nvSpPr>
        <p:spPr bwMode="gray">
          <a:xfrm>
            <a:off x="7190449" y="6336000"/>
            <a:ext cx="1898650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Confidential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19981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3A2859-6C9C-E5B0-A3D4-701F3F290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899" y="698500"/>
            <a:ext cx="7445375" cy="3046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36F459-A3F6-C3D9-5334-6DC2CAF0A2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3075" y="1520825"/>
            <a:ext cx="11249025" cy="46386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D3E64D-C0FA-D86C-8A69-4BC530F559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50425" y="6336000"/>
            <a:ext cx="1971675" cy="144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3D94A7-1278-5685-B031-C22FE5792A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72000" y="6336000"/>
            <a:ext cx="6943275" cy="144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1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C548AB-2006-AC9E-3250-04C844CB0D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3075" y="6336000"/>
            <a:ext cx="432000" cy="144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1">
                <a:solidFill>
                  <a:schemeClr val="tx1"/>
                </a:solidFill>
              </a:defRPr>
            </a:lvl1pPr>
          </a:lstStyle>
          <a:p>
            <a:fld id="{29F4BC05-462B-4F19-BE6B-A1043C81AA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Workspace [Presentation]" hidden="1">
            <a:extLst>
              <a:ext uri="{FF2B5EF4-FFF2-40B4-BE49-F238E27FC236}">
                <a16:creationId xmlns:a16="http://schemas.microsoft.com/office/drawing/2014/main" id="{11E81485-2C2B-7DF5-4CEE-BF97FB646E2C}"/>
              </a:ext>
            </a:extLst>
          </p:cNvPr>
          <p:cNvSpPr>
            <a:spLocks/>
          </p:cNvSpPr>
          <p:nvPr userDrawn="1"/>
        </p:nvSpPr>
        <p:spPr>
          <a:xfrm>
            <a:off x="471600" y="698399"/>
            <a:ext cx="11248800" cy="5461200"/>
          </a:xfrm>
          <a:prstGeom prst="rect">
            <a:avLst/>
          </a:prstGeom>
          <a:noFill/>
          <a:ln w="12700" cap="flat" cmpd="sng" algn="ctr">
            <a:solidFill>
              <a:srgbClr val="D24726"/>
            </a:solidFill>
            <a:prstDash val="lgDash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8" name="Workspace [Presentation]" hidden="1">
            <a:extLst>
              <a:ext uri="{FF2B5EF4-FFF2-40B4-BE49-F238E27FC236}">
                <a16:creationId xmlns:a16="http://schemas.microsoft.com/office/drawing/2014/main" id="{418B3092-5C00-A348-AA7D-211146488CC6}"/>
              </a:ext>
            </a:extLst>
          </p:cNvPr>
          <p:cNvSpPr>
            <a:spLocks/>
          </p:cNvSpPr>
          <p:nvPr userDrawn="1"/>
        </p:nvSpPr>
        <p:spPr>
          <a:xfrm>
            <a:off x="471600" y="698399"/>
            <a:ext cx="11248800" cy="5461200"/>
          </a:xfrm>
          <a:prstGeom prst="rect">
            <a:avLst/>
          </a:prstGeom>
          <a:noFill/>
          <a:ln w="12700" cap="flat" cmpd="sng" algn="ctr">
            <a:solidFill>
              <a:srgbClr val="D24726"/>
            </a:solidFill>
            <a:prstDash val="lgDash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9" name="Strictly" hidden="1">
            <a:extLst>
              <a:ext uri="{FF2B5EF4-FFF2-40B4-BE49-F238E27FC236}">
                <a16:creationId xmlns:a16="http://schemas.microsoft.com/office/drawing/2014/main" id="{6A44992B-6EA7-1E2E-7ED9-7BEFBD8EF155}"/>
              </a:ext>
            </a:extLst>
          </p:cNvPr>
          <p:cNvSpPr txBox="1">
            <a:spLocks/>
          </p:cNvSpPr>
          <p:nvPr userDrawn="1"/>
        </p:nvSpPr>
        <p:spPr bwMode="gray">
          <a:xfrm>
            <a:off x="7190449" y="6336000"/>
            <a:ext cx="1898650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Yu Gothic" panose="020B0400000000000000" pitchFamily="34" charset="-128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STRICTLY CONFIDENTIAL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Internal">
            <a:extLst>
              <a:ext uri="{FF2B5EF4-FFF2-40B4-BE49-F238E27FC236}">
                <a16:creationId xmlns:a16="http://schemas.microsoft.com/office/drawing/2014/main" id="{94403F41-8390-C4C1-BADB-5A0BC85DCCED}"/>
              </a:ext>
            </a:extLst>
          </p:cNvPr>
          <p:cNvSpPr txBox="1">
            <a:spLocks/>
          </p:cNvSpPr>
          <p:nvPr userDrawn="1"/>
        </p:nvSpPr>
        <p:spPr bwMode="gray">
          <a:xfrm>
            <a:off x="7190449" y="6336000"/>
            <a:ext cx="1898650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Yu Gothic" panose="020B0400000000000000" pitchFamily="34" charset="-128"/>
              <a:buNone/>
              <a:tabLst/>
              <a:defRPr/>
            </a:pPr>
            <a:r>
              <a:rPr kumimoji="0" lang="pl-PL" sz="800" b="1" i="0" u="none" strike="noStrike" kern="120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Internal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Public" hidden="1">
            <a:extLst>
              <a:ext uri="{FF2B5EF4-FFF2-40B4-BE49-F238E27FC236}">
                <a16:creationId xmlns:a16="http://schemas.microsoft.com/office/drawing/2014/main" id="{BB80F117-48A8-DAF4-794E-93F67477DA0E}"/>
              </a:ext>
            </a:extLst>
          </p:cNvPr>
          <p:cNvSpPr txBox="1">
            <a:spLocks/>
          </p:cNvSpPr>
          <p:nvPr userDrawn="1"/>
        </p:nvSpPr>
        <p:spPr bwMode="gray">
          <a:xfrm>
            <a:off x="7190449" y="6336000"/>
            <a:ext cx="1898650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Yu Gothic" panose="020B0400000000000000" pitchFamily="34" charset="-128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Public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Confidential" hidden="1">
            <a:extLst>
              <a:ext uri="{FF2B5EF4-FFF2-40B4-BE49-F238E27FC236}">
                <a16:creationId xmlns:a16="http://schemas.microsoft.com/office/drawing/2014/main" id="{5D615887-70AC-4A69-EBC8-5FDACB8FE6F5}"/>
              </a:ext>
            </a:extLst>
          </p:cNvPr>
          <p:cNvSpPr txBox="1">
            <a:spLocks/>
          </p:cNvSpPr>
          <p:nvPr userDrawn="1"/>
        </p:nvSpPr>
        <p:spPr bwMode="gray">
          <a:xfrm>
            <a:off x="7190449" y="6336000"/>
            <a:ext cx="1898650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Yu Gothic" panose="020B0400000000000000" pitchFamily="34" charset="-128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Confidential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1660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4000" indent="-144000" algn="l" defTabSz="914400" rtl="0" eaLnBrk="1" latinLnBrk="0" hangingPunct="1">
        <a:lnSpc>
          <a:spcPct val="110000"/>
        </a:lnSpc>
        <a:spcBef>
          <a:spcPts val="600"/>
        </a:spcBef>
        <a:buClrTx/>
        <a:buFont typeface="Hitachi Sans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144000" indent="-144000" algn="l" defTabSz="914400" rtl="0" eaLnBrk="1" latinLnBrk="0" hangingPunct="1">
        <a:lnSpc>
          <a:spcPct val="110000"/>
        </a:lnSpc>
        <a:spcBef>
          <a:spcPts val="0"/>
        </a:spcBef>
        <a:buClrTx/>
        <a:buFont typeface="Hitachi Sans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288000" indent="-144000" algn="l" defTabSz="914400" rtl="0" eaLnBrk="1" latinLnBrk="0" hangingPunct="1">
        <a:lnSpc>
          <a:spcPct val="110000"/>
        </a:lnSpc>
        <a:spcBef>
          <a:spcPts val="0"/>
        </a:spcBef>
        <a:buClrTx/>
        <a:buFont typeface="Hitachi Sans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432000" indent="-144000" algn="l" defTabSz="914400" rtl="0" eaLnBrk="1" latinLnBrk="0" hangingPunct="1">
        <a:lnSpc>
          <a:spcPct val="110000"/>
        </a:lnSpc>
        <a:spcBef>
          <a:spcPts val="0"/>
        </a:spcBef>
        <a:buClrTx/>
        <a:buFont typeface="Hitachi Sans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Hitachi Sans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12" userDrawn="1">
          <p15:clr>
            <a:srgbClr val="F26B43"/>
          </p15:clr>
        </p15:guide>
        <p15:guide id="2" pos="296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orient="horz" pos="1298" userDrawn="1">
          <p15:clr>
            <a:srgbClr val="F26B43"/>
          </p15:clr>
        </p15:guide>
        <p15:guide id="5" orient="horz" pos="726" userDrawn="1">
          <p15:clr>
            <a:srgbClr val="F26B43"/>
          </p15:clr>
        </p15:guide>
        <p15:guide id="6" pos="796" userDrawn="1">
          <p15:clr>
            <a:srgbClr val="F26B43"/>
          </p15:clr>
        </p15:guide>
        <p15:guide id="7" pos="896" userDrawn="1">
          <p15:clr>
            <a:srgbClr val="F26B43"/>
          </p15:clr>
        </p15:guide>
        <p15:guide id="8" pos="1396" userDrawn="1">
          <p15:clr>
            <a:srgbClr val="F26B43"/>
          </p15:clr>
        </p15:guide>
        <p15:guide id="9" pos="1496" userDrawn="1">
          <p15:clr>
            <a:srgbClr val="F26B43"/>
          </p15:clr>
        </p15:guide>
        <p15:guide id="10" pos="1994" userDrawn="1">
          <p15:clr>
            <a:srgbClr val="F26B43"/>
          </p15:clr>
        </p15:guide>
        <p15:guide id="11" pos="2094" userDrawn="1">
          <p15:clr>
            <a:srgbClr val="F26B43"/>
          </p15:clr>
        </p15:guide>
        <p15:guide id="12" pos="2592" userDrawn="1">
          <p15:clr>
            <a:srgbClr val="F26B43"/>
          </p15:clr>
        </p15:guide>
        <p15:guide id="13" pos="2692" userDrawn="1">
          <p15:clr>
            <a:srgbClr val="F26B43"/>
          </p15:clr>
        </p15:guide>
        <p15:guide id="14" pos="3190" userDrawn="1">
          <p15:clr>
            <a:srgbClr val="F26B43"/>
          </p15:clr>
        </p15:guide>
        <p15:guide id="15" pos="3290" userDrawn="1">
          <p15:clr>
            <a:srgbClr val="F26B43"/>
          </p15:clr>
        </p15:guide>
        <p15:guide id="16" pos="3790" userDrawn="1">
          <p15:clr>
            <a:srgbClr val="F26B43"/>
          </p15:clr>
        </p15:guide>
        <p15:guide id="17" pos="3890" userDrawn="1">
          <p15:clr>
            <a:srgbClr val="F26B43"/>
          </p15:clr>
        </p15:guide>
        <p15:guide id="18" pos="4388" userDrawn="1">
          <p15:clr>
            <a:srgbClr val="F26B43"/>
          </p15:clr>
        </p15:guide>
        <p15:guide id="19" pos="4488" userDrawn="1">
          <p15:clr>
            <a:srgbClr val="F26B43"/>
          </p15:clr>
        </p15:guide>
        <p15:guide id="20" pos="4986" userDrawn="1">
          <p15:clr>
            <a:srgbClr val="F26B43"/>
          </p15:clr>
        </p15:guide>
        <p15:guide id="21" pos="5086" userDrawn="1">
          <p15:clr>
            <a:srgbClr val="F26B43"/>
          </p15:clr>
        </p15:guide>
        <p15:guide id="22" pos="5584" userDrawn="1">
          <p15:clr>
            <a:srgbClr val="F26B43"/>
          </p15:clr>
        </p15:guide>
        <p15:guide id="23" pos="5684" userDrawn="1">
          <p15:clr>
            <a:srgbClr val="F26B43"/>
          </p15:clr>
        </p15:guide>
        <p15:guide id="24" pos="6182" userDrawn="1">
          <p15:clr>
            <a:srgbClr val="F26B43"/>
          </p15:clr>
        </p15:guide>
        <p15:guide id="25" pos="6282" userDrawn="1">
          <p15:clr>
            <a:srgbClr val="F26B43"/>
          </p15:clr>
        </p15:guide>
        <p15:guide id="26" pos="6780" userDrawn="1">
          <p15:clr>
            <a:srgbClr val="F26B43"/>
          </p15:clr>
        </p15:guide>
        <p15:guide id="27" pos="6880" userDrawn="1">
          <p15:clr>
            <a:srgbClr val="F26B43"/>
          </p15:clr>
        </p15:guide>
        <p15:guide id="28" orient="horz" pos="1586" userDrawn="1">
          <p15:clr>
            <a:srgbClr val="F26B43"/>
          </p15:clr>
        </p15:guide>
        <p15:guide id="29" orient="horz" pos="1872" userDrawn="1">
          <p15:clr>
            <a:srgbClr val="F26B43"/>
          </p15:clr>
        </p15:guide>
        <p15:guide id="30" orient="horz" pos="2158" userDrawn="1">
          <p15:clr>
            <a:srgbClr val="F26B43"/>
          </p15:clr>
        </p15:guide>
        <p15:guide id="31" orient="horz" pos="2446" userDrawn="1">
          <p15:clr>
            <a:srgbClr val="F26B43"/>
          </p15:clr>
        </p15:guide>
        <p15:guide id="32" orient="horz" pos="2732" userDrawn="1">
          <p15:clr>
            <a:srgbClr val="F26B43"/>
          </p15:clr>
        </p15:guide>
        <p15:guide id="33" orient="horz" pos="3018" userDrawn="1">
          <p15:clr>
            <a:srgbClr val="F26B43"/>
          </p15:clr>
        </p15:guide>
        <p15:guide id="34" orient="horz" pos="3306" userDrawn="1">
          <p15:clr>
            <a:srgbClr val="F26B43"/>
          </p15:clr>
        </p15:guide>
        <p15:guide id="35" orient="horz" pos="3592" userDrawn="1">
          <p15:clr>
            <a:srgbClr val="F26B43"/>
          </p15:clr>
        </p15:guide>
        <p15:guide id="36" orient="horz" pos="3880" userDrawn="1">
          <p15:clr>
            <a:srgbClr val="F26B43"/>
          </p15:clr>
        </p15:guide>
        <p15:guide id="37" orient="horz" pos="4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customXml" Target="../../customXml/item8.xml"/><Relationship Id="rId1" Type="http://schemas.openxmlformats.org/officeDocument/2006/relationships/customXml" Target="../../customXml/item7.xml"/><Relationship Id="rId6" Type="http://schemas.openxmlformats.org/officeDocument/2006/relationships/image" Target="../media/image39.svg"/><Relationship Id="rId5" Type="http://schemas.openxmlformats.org/officeDocument/2006/relationships/image" Target="../media/image38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13" Type="http://schemas.openxmlformats.org/officeDocument/2006/relationships/image" Target="../media/image82.sv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76.svg"/><Relationship Id="rId12" Type="http://schemas.openxmlformats.org/officeDocument/2006/relationships/image" Target="../media/image81.svg"/><Relationship Id="rId2" Type="http://schemas.openxmlformats.org/officeDocument/2006/relationships/customXml" Target="../../customXml/item26.xml"/><Relationship Id="rId16" Type="http://schemas.openxmlformats.org/officeDocument/2006/relationships/image" Target="../media/image85.svg"/><Relationship Id="rId1" Type="http://schemas.openxmlformats.org/officeDocument/2006/relationships/customXml" Target="../../customXml/item25.xml"/><Relationship Id="rId6" Type="http://schemas.openxmlformats.org/officeDocument/2006/relationships/image" Target="../media/image75.svg"/><Relationship Id="rId11" Type="http://schemas.openxmlformats.org/officeDocument/2006/relationships/image" Target="../media/image80.png"/><Relationship Id="rId5" Type="http://schemas.openxmlformats.org/officeDocument/2006/relationships/image" Target="../media/image74.jpeg"/><Relationship Id="rId15" Type="http://schemas.openxmlformats.org/officeDocument/2006/relationships/image" Target="../media/image84.svg"/><Relationship Id="rId10" Type="http://schemas.openxmlformats.org/officeDocument/2006/relationships/image" Target="../media/image79.sv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78.png"/><Relationship Id="rId14" Type="http://schemas.openxmlformats.org/officeDocument/2006/relationships/image" Target="../media/image8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13" Type="http://schemas.openxmlformats.org/officeDocument/2006/relationships/image" Target="../media/image93.jpe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87.png"/><Relationship Id="rId12" Type="http://schemas.openxmlformats.org/officeDocument/2006/relationships/image" Target="../media/image92.png"/><Relationship Id="rId2" Type="http://schemas.openxmlformats.org/officeDocument/2006/relationships/customXml" Target="../../customXml/item28.xml"/><Relationship Id="rId1" Type="http://schemas.openxmlformats.org/officeDocument/2006/relationships/customXml" Target="../../customXml/item27.xml"/><Relationship Id="rId6" Type="http://schemas.openxmlformats.org/officeDocument/2006/relationships/image" Target="../media/image41.svg"/><Relationship Id="rId11" Type="http://schemas.openxmlformats.org/officeDocument/2006/relationships/image" Target="../media/image91.png"/><Relationship Id="rId5" Type="http://schemas.openxmlformats.org/officeDocument/2006/relationships/image" Target="../media/image86.jpeg"/><Relationship Id="rId10" Type="http://schemas.openxmlformats.org/officeDocument/2006/relationships/image" Target="../media/image90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8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customXml" Target="../../customXml/item30.xml"/><Relationship Id="rId1" Type="http://schemas.openxmlformats.org/officeDocument/2006/relationships/customXml" Target="../../customXml/item29.xml"/><Relationship Id="rId5" Type="http://schemas.openxmlformats.org/officeDocument/2006/relationships/hyperlink" Target="https://www.linkedin.com/newsletters/7102214102038495232/" TargetMode="External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customXml" Target="../../customXml/item32.xml"/><Relationship Id="rId1" Type="http://schemas.openxmlformats.org/officeDocument/2006/relationships/customXml" Target="../../customXml/item3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42.png"/><Relationship Id="rId2" Type="http://schemas.openxmlformats.org/officeDocument/2006/relationships/customXml" Target="../../customXml/item10.xml"/><Relationship Id="rId1" Type="http://schemas.openxmlformats.org/officeDocument/2006/relationships/customXml" Target="../../customXml/item9.xml"/><Relationship Id="rId6" Type="http://schemas.openxmlformats.org/officeDocument/2006/relationships/image" Target="../media/image41.svg"/><Relationship Id="rId5" Type="http://schemas.openxmlformats.org/officeDocument/2006/relationships/image" Target="../media/image40.jpeg"/><Relationship Id="rId10" Type="http://schemas.openxmlformats.org/officeDocument/2006/relationships/image" Target="../media/image4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48.svg"/><Relationship Id="rId2" Type="http://schemas.openxmlformats.org/officeDocument/2006/relationships/customXml" Target="../../customXml/item12.xml"/><Relationship Id="rId1" Type="http://schemas.openxmlformats.org/officeDocument/2006/relationships/customXml" Target="../../customXml/item11.xml"/><Relationship Id="rId6" Type="http://schemas.openxmlformats.org/officeDocument/2006/relationships/image" Target="../media/image47.svg"/><Relationship Id="rId5" Type="http://schemas.openxmlformats.org/officeDocument/2006/relationships/image" Target="../media/image46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tags" Target="../tags/tag1.xml"/><Relationship Id="rId7" Type="http://schemas.openxmlformats.org/officeDocument/2006/relationships/notesSlide" Target="../notesSlides/notesSlide4.xml"/><Relationship Id="rId12" Type="http://schemas.openxmlformats.org/officeDocument/2006/relationships/image" Target="../media/image54.svg"/><Relationship Id="rId2" Type="http://schemas.openxmlformats.org/officeDocument/2006/relationships/customXml" Target="../../customXml/item14.xml"/><Relationship Id="rId1" Type="http://schemas.openxmlformats.org/officeDocument/2006/relationships/customXml" Target="../../customXml/item13.xml"/><Relationship Id="rId6" Type="http://schemas.openxmlformats.org/officeDocument/2006/relationships/slideLayout" Target="../slideLayouts/slideLayout24.xml"/><Relationship Id="rId11" Type="http://schemas.openxmlformats.org/officeDocument/2006/relationships/image" Target="../media/image53.svg"/><Relationship Id="rId5" Type="http://schemas.openxmlformats.org/officeDocument/2006/relationships/tags" Target="../tags/tag3.xml"/><Relationship Id="rId10" Type="http://schemas.openxmlformats.org/officeDocument/2006/relationships/image" Target="../media/image52.svg"/><Relationship Id="rId4" Type="http://schemas.openxmlformats.org/officeDocument/2006/relationships/tags" Target="../tags/tag2.xml"/><Relationship Id="rId9" Type="http://schemas.openxmlformats.org/officeDocument/2006/relationships/image" Target="../media/image3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customXml" Target="../../customXml/item16.xml"/><Relationship Id="rId1" Type="http://schemas.openxmlformats.org/officeDocument/2006/relationships/customXml" Target="../../customXml/item15.xml"/><Relationship Id="rId6" Type="http://schemas.openxmlformats.org/officeDocument/2006/relationships/image" Target="../media/image56.svg"/><Relationship Id="rId5" Type="http://schemas.openxmlformats.org/officeDocument/2006/relationships/image" Target="../media/image55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57.svg"/><Relationship Id="rId2" Type="http://schemas.openxmlformats.org/officeDocument/2006/relationships/customXml" Target="../../customXml/item18.xml"/><Relationship Id="rId1" Type="http://schemas.openxmlformats.org/officeDocument/2006/relationships/customXml" Target="../../customXml/item17.xml"/><Relationship Id="rId6" Type="http://schemas.openxmlformats.org/officeDocument/2006/relationships/image" Target="../media/image41.svg"/><Relationship Id="rId5" Type="http://schemas.openxmlformats.org/officeDocument/2006/relationships/image" Target="../media/image40.jpeg"/><Relationship Id="rId10" Type="http://schemas.openxmlformats.org/officeDocument/2006/relationships/image" Target="../media/image60.sv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5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63.jpeg"/><Relationship Id="rId2" Type="http://schemas.openxmlformats.org/officeDocument/2006/relationships/customXml" Target="../../customXml/item20.xml"/><Relationship Id="rId1" Type="http://schemas.openxmlformats.org/officeDocument/2006/relationships/customXml" Target="../../customXml/item19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64.jpeg"/><Relationship Id="rId12" Type="http://schemas.openxmlformats.org/officeDocument/2006/relationships/image" Target="../media/image69.png"/><Relationship Id="rId2" Type="http://schemas.openxmlformats.org/officeDocument/2006/relationships/customXml" Target="../../customXml/item22.xml"/><Relationship Id="rId1" Type="http://schemas.openxmlformats.org/officeDocument/2006/relationships/customXml" Target="../../customXml/item21.xml"/><Relationship Id="rId6" Type="http://schemas.openxmlformats.org/officeDocument/2006/relationships/image" Target="../media/image41.svg"/><Relationship Id="rId11" Type="http://schemas.openxmlformats.org/officeDocument/2006/relationships/image" Target="../media/image68.png"/><Relationship Id="rId5" Type="http://schemas.openxmlformats.org/officeDocument/2006/relationships/image" Target="../media/image40.jpeg"/><Relationship Id="rId10" Type="http://schemas.openxmlformats.org/officeDocument/2006/relationships/image" Target="../media/image67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6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70.jpeg"/><Relationship Id="rId2" Type="http://schemas.openxmlformats.org/officeDocument/2006/relationships/customXml" Target="../../customXml/item24.xml"/><Relationship Id="rId1" Type="http://schemas.openxmlformats.org/officeDocument/2006/relationships/customXml" Target="../../customXml/item23.xml"/><Relationship Id="rId6" Type="http://schemas.openxmlformats.org/officeDocument/2006/relationships/image" Target="../media/image41.svg"/><Relationship Id="rId5" Type="http://schemas.openxmlformats.org/officeDocument/2006/relationships/image" Target="../media/image40.jpeg"/><Relationship Id="rId10" Type="http://schemas.openxmlformats.org/officeDocument/2006/relationships/image" Target="../media/image73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7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F14DF6-840D-BF36-7086-6AD1B9339E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ind turbines on a green field&#10;&#10;AI-generated content may be incorrect.">
            <a:extLst>
              <a:ext uri="{FF2B5EF4-FFF2-40B4-BE49-F238E27FC236}">
                <a16:creationId xmlns:a16="http://schemas.microsoft.com/office/drawing/2014/main" id="{275B65A1-9A26-7B5D-EAA5-71518CC682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79134EC-58AC-1C8F-98C6-8D26D4BD2FB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-3175"/>
            <a:ext cx="12192000" cy="6858000"/>
          </a:xfrm>
          <a:prstGeom prst="rect">
            <a:avLst/>
          </a:prstGeom>
          <a:gradFill>
            <a:gsLst>
              <a:gs pos="6000">
                <a:schemeClr val="tx1">
                  <a:alpha val="75000"/>
                </a:schemeClr>
              </a:gs>
              <a:gs pos="45000">
                <a:schemeClr val="tx1">
                  <a:alpha val="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itachi Sans"/>
              <a:ea typeface="+mn-ea"/>
              <a:cs typeface="+mn-cs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49E53DE-DA0A-FE3F-691B-22F59659DE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9902" y="5752219"/>
            <a:ext cx="3644898" cy="470513"/>
          </a:xfrm>
        </p:spPr>
        <p:txBody>
          <a:bodyPr/>
          <a:lstStyle/>
          <a:p>
            <a:r>
              <a:rPr lang="en-US" dirty="0"/>
              <a:t>Mauricio Mazuela</a:t>
            </a:r>
          </a:p>
          <a:p>
            <a:r>
              <a:rPr lang="en-US" dirty="0" err="1"/>
              <a:t>Gerente</a:t>
            </a:r>
            <a:r>
              <a:rPr lang="en-US" dirty="0"/>
              <a:t> General - Hitachi Energy Chile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440F2B3-8094-5CC1-ABB6-840CE18DBB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A60DB1A-B6E5-4830-BA35-0CD91AE6340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87499" y="366838"/>
            <a:ext cx="3033011" cy="672537"/>
          </a:xfrm>
          <a:prstGeom prst="rect">
            <a:avLst/>
          </a:prstGeom>
        </p:spPr>
      </p:pic>
      <p:sp>
        <p:nvSpPr>
          <p:cNvPr id="16" name="Title 35">
            <a:extLst>
              <a:ext uri="{FF2B5EF4-FFF2-40B4-BE49-F238E27FC236}">
                <a16:creationId xmlns:a16="http://schemas.microsoft.com/office/drawing/2014/main" id="{CE06226C-3672-C881-3C73-14DAD53C0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4440785"/>
            <a:ext cx="8002710" cy="984885"/>
          </a:xfrm>
        </p:spPr>
        <p:txBody>
          <a:bodyPr/>
          <a:lstStyle/>
          <a:p>
            <a:r>
              <a:rPr lang="es-ES" sz="3200" dirty="0"/>
              <a:t>“Tecnologías críticas para una red eléctrica resiliente.”</a:t>
            </a:r>
            <a:endParaRPr lang="en-AU" sz="3200" dirty="0"/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B00A20A6-5F27-4A6D-A6E2-C0BBFEED4C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3075" y="4025774"/>
            <a:ext cx="3800475" cy="332399"/>
          </a:xfrm>
        </p:spPr>
        <p:txBody>
          <a:bodyPr/>
          <a:lstStyle/>
          <a:p>
            <a:r>
              <a:rPr lang="en-AU"/>
              <a:t>Hitachi Energy</a:t>
            </a:r>
          </a:p>
        </p:txBody>
      </p:sp>
      <p:sp>
        <p:nvSpPr>
          <p:cNvPr id="18" name="TextBox 17" descr="{&#10; &quot;SkabelonDesign&quot;: {&#10; &quot;textualValue&quot;: &quot;&lt;key1/&gt;&quot;,&#10; &quot;bindingCollection&quot;: {&#10; &quot;key1&quot;: {&quot;SkabelonDesign&quot;:{&quot;type&quot;:&quot;Text&quot;,&quot;binding&quot;:&quot;Copyright&quot;}}&#10; }&#10; }&#10;}">
            <a:extLst>
              <a:ext uri="{FF2B5EF4-FFF2-40B4-BE49-F238E27FC236}">
                <a16:creationId xmlns:a16="http://schemas.microsoft.com/office/drawing/2014/main" id="{317E8C52-7F5D-EF0F-251A-479A6B31B014}"/>
              </a:ext>
            </a:extLst>
          </p:cNvPr>
          <p:cNvSpPr txBox="1"/>
          <p:nvPr/>
        </p:nvSpPr>
        <p:spPr>
          <a:xfrm>
            <a:off x="8686852" y="6372001"/>
            <a:ext cx="3033010" cy="144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t>©Hitachi Energy Ltd 2025. All rights reserved</a:t>
            </a:r>
            <a:endParaRPr kumimoji="0" lang="en-GB" sz="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itachi Sans"/>
              <a:ea typeface="+mn-ea"/>
              <a:cs typeface="+mn-cs"/>
            </a:endParaRPr>
          </a:p>
        </p:txBody>
      </p:sp>
      <p:sp>
        <p:nvSpPr>
          <p:cNvPr id="3" name="Strictly" hidden="1">
            <a:extLst>
              <a:ext uri="{FF2B5EF4-FFF2-40B4-BE49-F238E27FC236}">
                <a16:creationId xmlns:a16="http://schemas.microsoft.com/office/drawing/2014/main" id="{6F769F2A-5CFA-84A9-9702-2FFF874497D2}"/>
              </a:ext>
            </a:extLst>
          </p:cNvPr>
          <p:cNvSpPr txBox="1">
            <a:spLocks/>
          </p:cNvSpPr>
          <p:nvPr/>
        </p:nvSpPr>
        <p:spPr bwMode="gray">
          <a:xfrm>
            <a:off x="7802243" y="6333604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STRICTLY CONFIDENTIAL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Internal">
            <a:extLst>
              <a:ext uri="{FF2B5EF4-FFF2-40B4-BE49-F238E27FC236}">
                <a16:creationId xmlns:a16="http://schemas.microsoft.com/office/drawing/2014/main" id="{1100E3B6-23DD-FD72-4337-5A3C11FC1D1B}"/>
              </a:ext>
            </a:extLst>
          </p:cNvPr>
          <p:cNvSpPr txBox="1">
            <a:spLocks/>
          </p:cNvSpPr>
          <p:nvPr/>
        </p:nvSpPr>
        <p:spPr bwMode="gray">
          <a:xfrm>
            <a:off x="8712201" y="6329652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800" b="1" spc="-10" dirty="0">
                <a:solidFill>
                  <a:schemeClr val="bg1"/>
                </a:solidFill>
              </a:rPr>
              <a:t>External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Public" hidden="1">
            <a:extLst>
              <a:ext uri="{FF2B5EF4-FFF2-40B4-BE49-F238E27FC236}">
                <a16:creationId xmlns:a16="http://schemas.microsoft.com/office/drawing/2014/main" id="{3E183D7B-E213-B631-7311-BF63D5CE1A34}"/>
              </a:ext>
            </a:extLst>
          </p:cNvPr>
          <p:cNvSpPr txBox="1">
            <a:spLocks/>
          </p:cNvSpPr>
          <p:nvPr/>
        </p:nvSpPr>
        <p:spPr bwMode="gray">
          <a:xfrm>
            <a:off x="8792692" y="6332826"/>
            <a:ext cx="3635375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Public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Confidential" hidden="1">
            <a:extLst>
              <a:ext uri="{FF2B5EF4-FFF2-40B4-BE49-F238E27FC236}">
                <a16:creationId xmlns:a16="http://schemas.microsoft.com/office/drawing/2014/main" id="{DD423131-A414-9AF7-03A6-AD1B916A2DB0}"/>
              </a:ext>
            </a:extLst>
          </p:cNvPr>
          <p:cNvSpPr txBox="1">
            <a:spLocks/>
          </p:cNvSpPr>
          <p:nvPr/>
        </p:nvSpPr>
        <p:spPr bwMode="gray">
          <a:xfrm>
            <a:off x="7190449" y="6336000"/>
            <a:ext cx="1898650" cy="14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Confidential</a:t>
            </a:r>
            <a:endParaRPr kumimoji="0" lang="en-GB" sz="800" b="1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11718864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16C7FA-E0C8-E636-5034-4C5557980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Chart, surface chart">
            <a:extLst>
              <a:ext uri="{FF2B5EF4-FFF2-40B4-BE49-F238E27FC236}">
                <a16:creationId xmlns:a16="http://schemas.microsoft.com/office/drawing/2014/main" id="{EBF4BA7B-9312-4EBE-8EB5-ABD53864FF3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-19050"/>
            <a:ext cx="6016624" cy="6871688"/>
          </a:xfrm>
          <a:prstGeom prst="rect">
            <a:avLst/>
          </a:prstGeom>
          <a:noFill/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3681DEA6-C84C-0333-F1C0-AE1D8B432BC6}"/>
              </a:ext>
            </a:extLst>
          </p:cNvPr>
          <p:cNvSpPr/>
          <p:nvPr/>
        </p:nvSpPr>
        <p:spPr>
          <a:xfrm>
            <a:off x="0" y="0"/>
            <a:ext cx="6016625" cy="6858000"/>
          </a:xfrm>
          <a:prstGeom prst="rect">
            <a:avLst/>
          </a:prstGeom>
          <a:gradFill>
            <a:gsLst>
              <a:gs pos="75000">
                <a:schemeClr val="tx1">
                  <a:lumMod val="0"/>
                  <a:lumOff val="100000"/>
                  <a:alpha val="65147"/>
                </a:schemeClr>
              </a:gs>
              <a:gs pos="3000">
                <a:schemeClr val="bg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400" b="0" i="0" u="none" strike="noStrike" kern="120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tachi Sans"/>
              <a:ea typeface="+mn-ea"/>
              <a:cs typeface="+mn-cs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459FFF1-D38E-955E-FD3E-6D0619F7A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tachi Sans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564BE0-F8DB-2FF5-9EA1-866DC4A7C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F4BC05-462B-4F19-BE6B-A1043C81AA78}" type="slidenum">
              <a:rPr kumimoji="0" lang="en-GB" sz="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tachi Sans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05697E7-EE97-1B48-5252-4CD052FB9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899" y="403200"/>
            <a:ext cx="7445375" cy="526298"/>
          </a:xfrm>
        </p:spPr>
        <p:txBody>
          <a:bodyPr/>
          <a:lstStyle/>
          <a:p>
            <a:r>
              <a:rPr lang="es-ES" dirty="0"/>
              <a:t>Calidad de energía </a:t>
            </a:r>
            <a:br>
              <a:rPr lang="es-ES" dirty="0"/>
            </a:br>
            <a:r>
              <a:rPr lang="es-ES" sz="1600" dirty="0"/>
              <a:t>¿Qué servicios se requieren para operar una red eléctrica estable y segura?</a:t>
            </a:r>
            <a:endParaRPr lang="en-AU" sz="16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F4B1CB5-5E80-40B2-97A4-6B3781260BDF}"/>
              </a:ext>
            </a:extLst>
          </p:cNvPr>
          <p:cNvCxnSpPr>
            <a:stCxn id="80" idx="2"/>
            <a:endCxn id="78" idx="2"/>
          </p:cNvCxnSpPr>
          <p:nvPr/>
        </p:nvCxnSpPr>
        <p:spPr bwMode="gray">
          <a:xfrm flipH="1">
            <a:off x="6070684" y="1816744"/>
            <a:ext cx="1" cy="3405264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C080EF7-9BF6-4A01-902F-879FE7A2093A}"/>
              </a:ext>
            </a:extLst>
          </p:cNvPr>
          <p:cNvCxnSpPr>
            <a:cxnSpLocks/>
          </p:cNvCxnSpPr>
          <p:nvPr/>
        </p:nvCxnSpPr>
        <p:spPr bwMode="gray">
          <a:xfrm>
            <a:off x="4372258" y="3514571"/>
            <a:ext cx="3396813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ED373A34-D8C0-4433-9FD6-CCB4F4ED4E2E}"/>
              </a:ext>
            </a:extLst>
          </p:cNvPr>
          <p:cNvSpPr/>
          <p:nvPr/>
        </p:nvSpPr>
        <p:spPr bwMode="gray">
          <a:xfrm>
            <a:off x="5847858" y="3291267"/>
            <a:ext cx="437732" cy="4377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C60FF4A-B494-4CB9-BC2A-32F4A7F1DBCF}"/>
              </a:ext>
            </a:extLst>
          </p:cNvPr>
          <p:cNvGrpSpPr/>
          <p:nvPr/>
        </p:nvGrpSpPr>
        <p:grpSpPr>
          <a:xfrm>
            <a:off x="3804769" y="1181885"/>
            <a:ext cx="4530431" cy="4607568"/>
            <a:chOff x="4551782" y="2299080"/>
            <a:chExt cx="3101024" cy="3153823"/>
          </a:xfrm>
        </p:grpSpPr>
        <p:sp>
          <p:nvSpPr>
            <p:cNvPr id="77" name="Freeform 5">
              <a:extLst>
                <a:ext uri="{FF2B5EF4-FFF2-40B4-BE49-F238E27FC236}">
                  <a16:creationId xmlns:a16="http://schemas.microsoft.com/office/drawing/2014/main" id="{FCE4484C-FC2E-4660-9BE6-EC293B4FCD8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6100855" y="3900953"/>
              <a:ext cx="1553869" cy="1550032"/>
            </a:xfrm>
            <a:custGeom>
              <a:avLst/>
              <a:gdLst>
                <a:gd name="T0" fmla="*/ 6745 w 6745"/>
                <a:gd name="T1" fmla="*/ 6744 h 6744"/>
                <a:gd name="T2" fmla="*/ 0 w 6745"/>
                <a:gd name="T3" fmla="*/ 0 h 6744"/>
                <a:gd name="T4" fmla="*/ 0 w 6745"/>
                <a:gd name="T5" fmla="*/ 0 h 6744"/>
                <a:gd name="T6" fmla="*/ 0 w 6745"/>
                <a:gd name="T7" fmla="*/ 1686 h 6744"/>
                <a:gd name="T8" fmla="*/ 5059 w 6745"/>
                <a:gd name="T9" fmla="*/ 6744 h 6744"/>
                <a:gd name="T10" fmla="*/ 5059 w 6745"/>
                <a:gd name="T11" fmla="*/ 6744 h 6744"/>
                <a:gd name="T12" fmla="*/ 6745 w 6745"/>
                <a:gd name="T13" fmla="*/ 6744 h 6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45" h="6744">
                  <a:moveTo>
                    <a:pt x="6745" y="6744"/>
                  </a:moveTo>
                  <a:cubicBezTo>
                    <a:pt x="6745" y="3020"/>
                    <a:pt x="3725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686"/>
                  </a:lnTo>
                  <a:cubicBezTo>
                    <a:pt x="2794" y="1686"/>
                    <a:pt x="5059" y="3951"/>
                    <a:pt x="5059" y="6744"/>
                  </a:cubicBezTo>
                  <a:cubicBezTo>
                    <a:pt x="5059" y="6744"/>
                    <a:pt x="5059" y="6744"/>
                    <a:pt x="5059" y="6744"/>
                  </a:cubicBezTo>
                  <a:lnTo>
                    <a:pt x="6745" y="674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81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78" name="Freeform 7">
              <a:extLst>
                <a:ext uri="{FF2B5EF4-FFF2-40B4-BE49-F238E27FC236}">
                  <a16:creationId xmlns:a16="http://schemas.microsoft.com/office/drawing/2014/main" id="{D6CBFB68-8103-4B3B-B310-92EFC676DFE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4550343" y="3900473"/>
              <a:ext cx="1553869" cy="1550991"/>
            </a:xfrm>
            <a:custGeom>
              <a:avLst/>
              <a:gdLst>
                <a:gd name="T0" fmla="*/ 0 w 6745"/>
                <a:gd name="T1" fmla="*/ 6745 h 6745"/>
                <a:gd name="T2" fmla="*/ 6745 w 6745"/>
                <a:gd name="T3" fmla="*/ 0 h 6745"/>
                <a:gd name="T4" fmla="*/ 5059 w 6745"/>
                <a:gd name="T5" fmla="*/ 0 h 6745"/>
                <a:gd name="T6" fmla="*/ 0 w 6745"/>
                <a:gd name="T7" fmla="*/ 5059 h 6745"/>
                <a:gd name="T8" fmla="*/ 0 w 6745"/>
                <a:gd name="T9" fmla="*/ 6745 h 67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45" h="6745">
                  <a:moveTo>
                    <a:pt x="0" y="6745"/>
                  </a:moveTo>
                  <a:cubicBezTo>
                    <a:pt x="3725" y="6745"/>
                    <a:pt x="6745" y="3725"/>
                    <a:pt x="6745" y="0"/>
                  </a:cubicBezTo>
                  <a:lnTo>
                    <a:pt x="5059" y="0"/>
                  </a:lnTo>
                  <a:cubicBezTo>
                    <a:pt x="5059" y="2794"/>
                    <a:pt x="2794" y="5059"/>
                    <a:pt x="0" y="5059"/>
                  </a:cubicBezTo>
                  <a:lnTo>
                    <a:pt x="0" y="6745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81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79" name="Freeform 9">
              <a:extLst>
                <a:ext uri="{FF2B5EF4-FFF2-40B4-BE49-F238E27FC236}">
                  <a16:creationId xmlns:a16="http://schemas.microsoft.com/office/drawing/2014/main" id="{013B77D2-5C7E-4900-947C-69258E20DC3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4550823" y="2347084"/>
              <a:ext cx="1553869" cy="1550032"/>
            </a:xfrm>
            <a:custGeom>
              <a:avLst/>
              <a:gdLst>
                <a:gd name="T0" fmla="*/ 0 w 13488"/>
                <a:gd name="T1" fmla="*/ 0 h 13489"/>
                <a:gd name="T2" fmla="*/ 13488 w 13488"/>
                <a:gd name="T3" fmla="*/ 13489 h 13489"/>
                <a:gd name="T4" fmla="*/ 13488 w 13488"/>
                <a:gd name="T5" fmla="*/ 13489 h 13489"/>
                <a:gd name="T6" fmla="*/ 13488 w 13488"/>
                <a:gd name="T7" fmla="*/ 10117 h 13489"/>
                <a:gd name="T8" fmla="*/ 3372 w 13488"/>
                <a:gd name="T9" fmla="*/ 0 h 13489"/>
                <a:gd name="T10" fmla="*/ 3372 w 13488"/>
                <a:gd name="T11" fmla="*/ 0 h 13489"/>
                <a:gd name="T12" fmla="*/ 0 w 13488"/>
                <a:gd name="T13" fmla="*/ 0 h 13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488" h="13489">
                  <a:moveTo>
                    <a:pt x="0" y="0"/>
                  </a:moveTo>
                  <a:cubicBezTo>
                    <a:pt x="0" y="7450"/>
                    <a:pt x="6039" y="13489"/>
                    <a:pt x="13488" y="13489"/>
                  </a:cubicBezTo>
                  <a:cubicBezTo>
                    <a:pt x="13488" y="13489"/>
                    <a:pt x="13488" y="13489"/>
                    <a:pt x="13488" y="13489"/>
                  </a:cubicBezTo>
                  <a:lnTo>
                    <a:pt x="13488" y="10117"/>
                  </a:lnTo>
                  <a:cubicBezTo>
                    <a:pt x="7901" y="10117"/>
                    <a:pt x="3372" y="5588"/>
                    <a:pt x="3372" y="0"/>
                  </a:cubicBezTo>
                  <a:cubicBezTo>
                    <a:pt x="3372" y="0"/>
                    <a:pt x="3372" y="0"/>
                    <a:pt x="33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81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80" name="Freeform 11">
              <a:extLst>
                <a:ext uri="{FF2B5EF4-FFF2-40B4-BE49-F238E27FC236}">
                  <a16:creationId xmlns:a16="http://schemas.microsoft.com/office/drawing/2014/main" id="{B0B260F3-45C5-427D-8B31-773EE0C94E7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6100855" y="2347084"/>
              <a:ext cx="1553869" cy="1550032"/>
            </a:xfrm>
            <a:custGeom>
              <a:avLst/>
              <a:gdLst>
                <a:gd name="T0" fmla="*/ 13488 w 13488"/>
                <a:gd name="T1" fmla="*/ 0 h 13488"/>
                <a:gd name="T2" fmla="*/ 0 w 13488"/>
                <a:gd name="T3" fmla="*/ 13488 h 13488"/>
                <a:gd name="T4" fmla="*/ 3372 w 13488"/>
                <a:gd name="T5" fmla="*/ 13488 h 13488"/>
                <a:gd name="T6" fmla="*/ 13488 w 13488"/>
                <a:gd name="T7" fmla="*/ 3372 h 13488"/>
                <a:gd name="T8" fmla="*/ 13488 w 13488"/>
                <a:gd name="T9" fmla="*/ 0 h 13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88" h="13488">
                  <a:moveTo>
                    <a:pt x="13488" y="0"/>
                  </a:moveTo>
                  <a:cubicBezTo>
                    <a:pt x="6039" y="0"/>
                    <a:pt x="0" y="6039"/>
                    <a:pt x="0" y="13488"/>
                  </a:cubicBezTo>
                  <a:lnTo>
                    <a:pt x="3372" y="13488"/>
                  </a:lnTo>
                  <a:cubicBezTo>
                    <a:pt x="3372" y="7901"/>
                    <a:pt x="7901" y="3372"/>
                    <a:pt x="13488" y="3372"/>
                  </a:cubicBezTo>
                  <a:lnTo>
                    <a:pt x="13488" y="0"/>
                  </a:lnTo>
                  <a:close/>
                </a:path>
              </a:pathLst>
            </a:custGeom>
            <a:solidFill>
              <a:schemeClr val="tx2"/>
            </a:solidFill>
            <a:ln w="381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5398B6B9-5084-4B2E-8C2C-1A50824D54A9}"/>
                </a:ext>
              </a:extLst>
            </p:cNvPr>
            <p:cNvSpPr/>
            <p:nvPr/>
          </p:nvSpPr>
          <p:spPr bwMode="gray">
            <a:xfrm rot="2987906">
              <a:off x="6000418" y="2892898"/>
              <a:ext cx="1606624" cy="7534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lIns="0" tIns="0" rIns="0" bIns="0" numCol="1" rtlCol="0" anchor="ctr">
              <a:prstTxWarp prst="textArchUp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  <a:cs typeface="+mn-cs"/>
                </a:rPr>
                <a:t>System strength</a:t>
              </a: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989262EE-FDBE-4054-B5FD-45F4300920B1}"/>
                </a:ext>
              </a:extLst>
            </p:cNvPr>
            <p:cNvSpPr/>
            <p:nvPr/>
          </p:nvSpPr>
          <p:spPr bwMode="gray">
            <a:xfrm rot="18666025">
              <a:off x="6044713" y="4138186"/>
              <a:ext cx="1509712" cy="84145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lIns="0" tIns="0" rIns="0" bIns="0" numCol="1" rtlCol="0" anchor="ctr">
              <a:prstTxWarp prst="textArchDown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  <a:cs typeface="+mn-cs"/>
                </a:rPr>
                <a:t>Voltage control</a:t>
              </a: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BC624300-20A7-44D8-B54D-DC63A97060F3}"/>
                </a:ext>
              </a:extLst>
            </p:cNvPr>
            <p:cNvSpPr/>
            <p:nvPr/>
          </p:nvSpPr>
          <p:spPr bwMode="gray">
            <a:xfrm rot="1920000">
              <a:off x="4802734" y="3994420"/>
              <a:ext cx="1676400" cy="11524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lIns="0" tIns="0" rIns="0" bIns="0" numCol="1" rtlCol="0" anchor="ctr">
              <a:prstTxWarp prst="textArchDown">
                <a:avLst>
                  <a:gd name="adj" fmla="val 756672"/>
                </a:avLst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  <a:cs typeface="+mn-cs"/>
                </a:rPr>
                <a:t>Frequency control</a:t>
              </a: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67FF537A-7270-4EA2-8FDA-B6A34E65F742}"/>
                </a:ext>
              </a:extLst>
            </p:cNvPr>
            <p:cNvSpPr/>
            <p:nvPr/>
          </p:nvSpPr>
          <p:spPr bwMode="gray">
            <a:xfrm rot="18754061">
              <a:off x="4491683" y="2894542"/>
              <a:ext cx="1676400" cy="4854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lIns="0" tIns="0" rIns="0" bIns="0" numCol="1" rtlCol="0" anchor="ctr">
              <a:prstTxWarp prst="textArchUp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</a:rPr>
                <a:t>Inertia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D889C6E-4557-44ED-B50D-DDA66E8CA8AB}"/>
              </a:ext>
            </a:extLst>
          </p:cNvPr>
          <p:cNvSpPr/>
          <p:nvPr/>
        </p:nvSpPr>
        <p:spPr bwMode="gray">
          <a:xfrm>
            <a:off x="6159117" y="2175953"/>
            <a:ext cx="1347562" cy="13791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Associated with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0026"/>
                </a:solidFill>
                <a:effectLst/>
                <a:uLnTx/>
                <a:uFillTx/>
                <a:ea typeface="+mn-ea"/>
                <a:cs typeface="+mn-cs"/>
              </a:rPr>
              <a:t>fault levels and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0026"/>
                </a:solidFill>
                <a:effectLst/>
                <a:uLnTx/>
                <a:uFillTx/>
                <a:ea typeface="+mn-ea"/>
                <a:cs typeface="+mn-cs"/>
              </a:rPr>
              <a:t>short circuit ratios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Operate the system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securely and ensure safe protection systems.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Required for fault ride through and recovery from faults.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A65F54-69BE-4893-959E-14B0D0CE480E}"/>
              </a:ext>
            </a:extLst>
          </p:cNvPr>
          <p:cNvSpPr/>
          <p:nvPr/>
        </p:nvSpPr>
        <p:spPr bwMode="gray">
          <a:xfrm>
            <a:off x="4218091" y="2175953"/>
            <a:ext cx="1773881" cy="1081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Steady operation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during normal </a:t>
            </a:r>
            <a:b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operation and during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disturbances.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0026"/>
                </a:solidFill>
                <a:effectLst/>
                <a:uLnTx/>
                <a:uFillTx/>
                <a:ea typeface="+mn-ea"/>
                <a:cs typeface="+mn-cs"/>
              </a:rPr>
              <a:t>Limits rapid rate of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0026"/>
                </a:solidFill>
                <a:effectLst/>
                <a:uLnTx/>
                <a:uFillTx/>
                <a:ea typeface="+mn-ea"/>
                <a:cs typeface="+mn-cs"/>
              </a:rPr>
              <a:t>Change of system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0026"/>
                </a:solidFill>
                <a:effectLst/>
                <a:uLnTx/>
                <a:uFillTx/>
                <a:ea typeface="+mn-ea"/>
                <a:cs typeface="+mn-cs"/>
              </a:rPr>
              <a:t>frequency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(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RoCoF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).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D043B64-69C6-4BF5-9BFD-28B6B8AC4A7B}"/>
              </a:ext>
            </a:extLst>
          </p:cNvPr>
          <p:cNvSpPr/>
          <p:nvPr/>
        </p:nvSpPr>
        <p:spPr bwMode="gray">
          <a:xfrm>
            <a:off x="4423235" y="3773927"/>
            <a:ext cx="1568737" cy="14501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Balancing load &amp; generation.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After a frequency disturbance, 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0026"/>
                </a:solidFill>
                <a:effectLst/>
                <a:uLnTx/>
                <a:uFillTx/>
                <a:ea typeface="+mn-ea"/>
                <a:cs typeface="+mn-cs"/>
              </a:rPr>
              <a:t>control required in different timescales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.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(&lt;1 sec, up to 60 sec,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1 to 5 min, &gt;5 min)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7CB242C-A24A-4121-AD68-C0E26448E68B}"/>
              </a:ext>
            </a:extLst>
          </p:cNvPr>
          <p:cNvSpPr/>
          <p:nvPr/>
        </p:nvSpPr>
        <p:spPr bwMode="gray">
          <a:xfrm>
            <a:off x="6159116" y="3773927"/>
            <a:ext cx="1347563" cy="1027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Stable operation during normal conditions.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Assist in 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0026"/>
                </a:solidFill>
                <a:effectLst/>
                <a:uLnTx/>
                <a:uFillTx/>
                <a:ea typeface="+mn-ea"/>
                <a:cs typeface="+mn-cs"/>
              </a:rPr>
              <a:t>fault ride through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and recovery during disturbances.</a:t>
            </a:r>
          </a:p>
        </p:txBody>
      </p:sp>
      <p:sp>
        <p:nvSpPr>
          <p:cNvPr id="19" name="Freeform 708">
            <a:extLst>
              <a:ext uri="{FF2B5EF4-FFF2-40B4-BE49-F238E27FC236}">
                <a16:creationId xmlns:a16="http://schemas.microsoft.com/office/drawing/2014/main" id="{5FE44BC7-CF11-48E8-A10A-BCB181961666}"/>
              </a:ext>
            </a:extLst>
          </p:cNvPr>
          <p:cNvSpPr/>
          <p:nvPr/>
        </p:nvSpPr>
        <p:spPr bwMode="gray">
          <a:xfrm flipV="1">
            <a:off x="8308630" y="3514571"/>
            <a:ext cx="1250034" cy="0"/>
          </a:xfrm>
          <a:custGeom>
            <a:avLst/>
            <a:gdLst>
              <a:gd name="connsiteX0" fmla="*/ 0 w 931069"/>
              <a:gd name="connsiteY0" fmla="*/ 492919 h 492919"/>
              <a:gd name="connsiteX1" fmla="*/ 0 w 931069"/>
              <a:gd name="connsiteY1" fmla="*/ 76200 h 492919"/>
              <a:gd name="connsiteX2" fmla="*/ 76200 w 931069"/>
              <a:gd name="connsiteY2" fmla="*/ 0 h 492919"/>
              <a:gd name="connsiteX3" fmla="*/ 931069 w 931069"/>
              <a:gd name="connsiteY3" fmla="*/ 0 h 492919"/>
              <a:gd name="connsiteX0" fmla="*/ 0 w 931069"/>
              <a:gd name="connsiteY0" fmla="*/ 492919 h 492919"/>
              <a:gd name="connsiteX1" fmla="*/ 0 w 931069"/>
              <a:gd name="connsiteY1" fmla="*/ 76200 h 492919"/>
              <a:gd name="connsiteX2" fmla="*/ 76200 w 931069"/>
              <a:gd name="connsiteY2" fmla="*/ 0 h 492919"/>
              <a:gd name="connsiteX3" fmla="*/ 931069 w 931069"/>
              <a:gd name="connsiteY3" fmla="*/ 0 h 492919"/>
              <a:gd name="connsiteX0" fmla="*/ 134 w 931203"/>
              <a:gd name="connsiteY0" fmla="*/ 492919 h 492919"/>
              <a:gd name="connsiteX1" fmla="*/ 134 w 931203"/>
              <a:gd name="connsiteY1" fmla="*/ 76200 h 492919"/>
              <a:gd name="connsiteX2" fmla="*/ 76334 w 931203"/>
              <a:gd name="connsiteY2" fmla="*/ 0 h 492919"/>
              <a:gd name="connsiteX3" fmla="*/ 931203 w 931203"/>
              <a:gd name="connsiteY3" fmla="*/ 0 h 492919"/>
              <a:gd name="connsiteX0" fmla="*/ 333 w 931402"/>
              <a:gd name="connsiteY0" fmla="*/ 492919 h 492919"/>
              <a:gd name="connsiteX1" fmla="*/ 333 w 931402"/>
              <a:gd name="connsiteY1" fmla="*/ 76200 h 492919"/>
              <a:gd name="connsiteX2" fmla="*/ 76533 w 931402"/>
              <a:gd name="connsiteY2" fmla="*/ 0 h 492919"/>
              <a:gd name="connsiteX3" fmla="*/ 931402 w 931402"/>
              <a:gd name="connsiteY3" fmla="*/ 0 h 492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1402" h="492919">
                <a:moveTo>
                  <a:pt x="333" y="492919"/>
                </a:moveTo>
                <a:lnTo>
                  <a:pt x="333" y="76200"/>
                </a:lnTo>
                <a:cubicBezTo>
                  <a:pt x="-2842" y="19050"/>
                  <a:pt x="16208" y="0"/>
                  <a:pt x="76533" y="0"/>
                </a:cubicBezTo>
                <a:lnTo>
                  <a:pt x="931402" y="0"/>
                </a:lnTo>
              </a:path>
            </a:pathLst>
          </a:custGeom>
          <a:solidFill>
            <a:schemeClr val="accent5"/>
          </a:solidFill>
          <a:ln w="12700">
            <a:solidFill>
              <a:schemeClr val="bg1">
                <a:lumMod val="85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0A125CE-3B60-4803-BDC5-08974F95D285}"/>
              </a:ext>
            </a:extLst>
          </p:cNvPr>
          <p:cNvGrpSpPr/>
          <p:nvPr/>
        </p:nvGrpSpPr>
        <p:grpSpPr>
          <a:xfrm>
            <a:off x="8347846" y="4486765"/>
            <a:ext cx="1684299" cy="350044"/>
            <a:chOff x="8032072" y="4597259"/>
            <a:chExt cx="1684299" cy="350044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F3AAC16B-7E2D-4F5F-B97B-E517F567EC81}"/>
                </a:ext>
              </a:extLst>
            </p:cNvPr>
            <p:cNvSpPr/>
            <p:nvPr/>
          </p:nvSpPr>
          <p:spPr bwMode="gray">
            <a:xfrm>
              <a:off x="8511557" y="4669073"/>
              <a:ext cx="1204814" cy="208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rPr>
                <a:t>STATCOM (GFM)</a:t>
              </a:r>
            </a:p>
          </p:txBody>
        </p:sp>
        <p:pic>
          <p:nvPicPr>
            <p:cNvPr id="76" name="Graphic 44">
              <a:extLst>
                <a:ext uri="{FF2B5EF4-FFF2-40B4-BE49-F238E27FC236}">
                  <a16:creationId xmlns:a16="http://schemas.microsoft.com/office/drawing/2014/main" id="{B42D44B8-6D5D-4BFB-AB77-539C2B8891F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032072" y="4597259"/>
              <a:ext cx="350044" cy="350044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A62AF5C-2D90-4D9E-80F7-AD44A6355BC9}"/>
              </a:ext>
            </a:extLst>
          </p:cNvPr>
          <p:cNvGrpSpPr/>
          <p:nvPr/>
        </p:nvGrpSpPr>
        <p:grpSpPr>
          <a:xfrm>
            <a:off x="8071636" y="4944699"/>
            <a:ext cx="3457143" cy="350044"/>
            <a:chOff x="7825405" y="4992843"/>
            <a:chExt cx="3457143" cy="350044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1DDDB45A-8759-40F6-9029-DB6B017D4DFC}"/>
                </a:ext>
              </a:extLst>
            </p:cNvPr>
            <p:cNvSpPr/>
            <p:nvPr/>
          </p:nvSpPr>
          <p:spPr bwMode="gray">
            <a:xfrm>
              <a:off x="8287352" y="5063465"/>
              <a:ext cx="2995196" cy="25603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rPr>
                <a:t>Capacitors/ Reactors/ MSCDN (Steady State)</a:t>
              </a:r>
            </a:p>
          </p:txBody>
        </p:sp>
        <p:pic>
          <p:nvPicPr>
            <p:cNvPr id="74" name="Graphic 57">
              <a:extLst>
                <a:ext uri="{FF2B5EF4-FFF2-40B4-BE49-F238E27FC236}">
                  <a16:creationId xmlns:a16="http://schemas.microsoft.com/office/drawing/2014/main" id="{39F59C72-7734-44DD-B603-6112DD5447E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825405" y="4992843"/>
              <a:ext cx="350044" cy="350044"/>
            </a:xfrm>
            <a:prstGeom prst="rect">
              <a:avLst/>
            </a:prstGeom>
          </p:spPr>
        </p:pic>
      </p:grpSp>
      <p:grpSp>
        <p:nvGrpSpPr>
          <p:cNvPr id="22" name="Graphic 418">
            <a:extLst>
              <a:ext uri="{FF2B5EF4-FFF2-40B4-BE49-F238E27FC236}">
                <a16:creationId xmlns:a16="http://schemas.microsoft.com/office/drawing/2014/main" id="{69ED76B6-AA83-4340-A172-2F1472C2B7C2}"/>
              </a:ext>
            </a:extLst>
          </p:cNvPr>
          <p:cNvGrpSpPr/>
          <p:nvPr/>
        </p:nvGrpSpPr>
        <p:grpSpPr>
          <a:xfrm>
            <a:off x="5916586" y="3381330"/>
            <a:ext cx="300631" cy="270568"/>
            <a:chOff x="6442302" y="3614733"/>
            <a:chExt cx="381000" cy="342899"/>
          </a:xfrm>
          <a:noFill/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2BD2029F-4A7F-4A59-8B24-97D8AD90A8BA}"/>
                </a:ext>
              </a:extLst>
            </p:cNvPr>
            <p:cNvSpPr/>
            <p:nvPr/>
          </p:nvSpPr>
          <p:spPr>
            <a:xfrm>
              <a:off x="6475640" y="3614733"/>
              <a:ext cx="309562" cy="142875"/>
            </a:xfrm>
            <a:custGeom>
              <a:avLst/>
              <a:gdLst>
                <a:gd name="connsiteX0" fmla="*/ 0 w 309562"/>
                <a:gd name="connsiteY0" fmla="*/ 95250 h 142875"/>
                <a:gd name="connsiteX1" fmla="*/ 147638 w 309562"/>
                <a:gd name="connsiteY1" fmla="*/ 0 h 142875"/>
                <a:gd name="connsiteX2" fmla="*/ 309563 w 309562"/>
                <a:gd name="connsiteY2" fmla="*/ 14287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9562" h="142875">
                  <a:moveTo>
                    <a:pt x="0" y="95250"/>
                  </a:moveTo>
                  <a:cubicBezTo>
                    <a:pt x="25717" y="39053"/>
                    <a:pt x="81915" y="0"/>
                    <a:pt x="147638" y="0"/>
                  </a:cubicBezTo>
                  <a:cubicBezTo>
                    <a:pt x="237173" y="0"/>
                    <a:pt x="309563" y="53340"/>
                    <a:pt x="309563" y="142875"/>
                  </a:cubicBezTo>
                </a:path>
              </a:pathLst>
            </a:custGeom>
            <a:noFill/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noProof="0" dirty="0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FF97E859-E777-4218-8C51-3FE99FA22F6F}"/>
                </a:ext>
              </a:extLst>
            </p:cNvPr>
            <p:cNvSpPr/>
            <p:nvPr/>
          </p:nvSpPr>
          <p:spPr>
            <a:xfrm>
              <a:off x="6480397" y="3814757"/>
              <a:ext cx="309561" cy="142875"/>
            </a:xfrm>
            <a:custGeom>
              <a:avLst/>
              <a:gdLst>
                <a:gd name="connsiteX0" fmla="*/ 309563 w 309562"/>
                <a:gd name="connsiteY0" fmla="*/ 47625 h 142875"/>
                <a:gd name="connsiteX1" fmla="*/ 161925 w 309562"/>
                <a:gd name="connsiteY1" fmla="*/ 142875 h 142875"/>
                <a:gd name="connsiteX2" fmla="*/ 0 w 309562"/>
                <a:gd name="connsiteY2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9562" h="142875">
                  <a:moveTo>
                    <a:pt x="309563" y="47625"/>
                  </a:moveTo>
                  <a:cubicBezTo>
                    <a:pt x="283845" y="103823"/>
                    <a:pt x="227648" y="142875"/>
                    <a:pt x="161925" y="142875"/>
                  </a:cubicBezTo>
                  <a:cubicBezTo>
                    <a:pt x="72390" y="142875"/>
                    <a:pt x="0" y="89535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noProof="0" dirty="0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D035A42B-38C3-4880-931A-37ED6E4708BD}"/>
                </a:ext>
              </a:extLst>
            </p:cNvPr>
            <p:cNvSpPr/>
            <p:nvPr/>
          </p:nvSpPr>
          <p:spPr>
            <a:xfrm>
              <a:off x="6747102" y="3729033"/>
              <a:ext cx="76200" cy="38100"/>
            </a:xfrm>
            <a:custGeom>
              <a:avLst/>
              <a:gdLst>
                <a:gd name="connsiteX0" fmla="*/ 76200 w 76200"/>
                <a:gd name="connsiteY0" fmla="*/ 0 h 38100"/>
                <a:gd name="connsiteX1" fmla="*/ 38100 w 76200"/>
                <a:gd name="connsiteY1" fmla="*/ 38100 h 38100"/>
                <a:gd name="connsiteX2" fmla="*/ 0 w 76200"/>
                <a:gd name="connsiteY2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00" h="38100">
                  <a:moveTo>
                    <a:pt x="76200" y="0"/>
                  </a:moveTo>
                  <a:lnTo>
                    <a:pt x="38100" y="38100"/>
                  </a:lnTo>
                  <a:lnTo>
                    <a:pt x="0" y="0"/>
                  </a:lnTo>
                </a:path>
              </a:pathLst>
            </a:custGeom>
            <a:noFill/>
            <a:ln w="9525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noProof="0" dirty="0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0EF36A81-1582-45B5-A355-2EB0E43B8859}"/>
                </a:ext>
              </a:extLst>
            </p:cNvPr>
            <p:cNvSpPr/>
            <p:nvPr/>
          </p:nvSpPr>
          <p:spPr>
            <a:xfrm>
              <a:off x="6747102" y="3729033"/>
              <a:ext cx="76200" cy="38100"/>
            </a:xfrm>
            <a:custGeom>
              <a:avLst/>
              <a:gdLst>
                <a:gd name="connsiteX0" fmla="*/ 76200 w 76200"/>
                <a:gd name="connsiteY0" fmla="*/ 0 h 38100"/>
                <a:gd name="connsiteX1" fmla="*/ 38100 w 76200"/>
                <a:gd name="connsiteY1" fmla="*/ 38100 h 38100"/>
                <a:gd name="connsiteX2" fmla="*/ 0 w 76200"/>
                <a:gd name="connsiteY2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00" h="38100">
                  <a:moveTo>
                    <a:pt x="76200" y="0"/>
                  </a:moveTo>
                  <a:lnTo>
                    <a:pt x="38100" y="38100"/>
                  </a:lnTo>
                  <a:lnTo>
                    <a:pt x="0" y="0"/>
                  </a:lnTo>
                </a:path>
              </a:pathLst>
            </a:custGeom>
            <a:noFill/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noProof="0" dirty="0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DF576C57-4014-4843-9980-91AA70FDFD56}"/>
                </a:ext>
              </a:extLst>
            </p:cNvPr>
            <p:cNvSpPr/>
            <p:nvPr/>
          </p:nvSpPr>
          <p:spPr>
            <a:xfrm>
              <a:off x="6442302" y="3805233"/>
              <a:ext cx="76200" cy="38100"/>
            </a:xfrm>
            <a:custGeom>
              <a:avLst/>
              <a:gdLst>
                <a:gd name="connsiteX0" fmla="*/ 76200 w 76200"/>
                <a:gd name="connsiteY0" fmla="*/ 38100 h 38100"/>
                <a:gd name="connsiteX1" fmla="*/ 38100 w 76200"/>
                <a:gd name="connsiteY1" fmla="*/ 0 h 38100"/>
                <a:gd name="connsiteX2" fmla="*/ 0 w 76200"/>
                <a:gd name="connsiteY2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00" h="38100">
                  <a:moveTo>
                    <a:pt x="76200" y="38100"/>
                  </a:moveTo>
                  <a:lnTo>
                    <a:pt x="38100" y="0"/>
                  </a:lnTo>
                  <a:lnTo>
                    <a:pt x="0" y="38100"/>
                  </a:lnTo>
                </a:path>
              </a:pathLst>
            </a:custGeom>
            <a:noFill/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noProof="0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8EC8CA2-29BE-4F52-8E7E-41E26D170EB5}"/>
              </a:ext>
            </a:extLst>
          </p:cNvPr>
          <p:cNvGrpSpPr/>
          <p:nvPr/>
        </p:nvGrpSpPr>
        <p:grpSpPr>
          <a:xfrm>
            <a:off x="795704" y="1072301"/>
            <a:ext cx="3649771" cy="509780"/>
            <a:chOff x="316741" y="2137424"/>
            <a:chExt cx="3649771" cy="509780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2E8A9467-0841-4742-B880-B7FB5408BD2F}"/>
                </a:ext>
              </a:extLst>
            </p:cNvPr>
            <p:cNvSpPr/>
            <p:nvPr/>
          </p:nvSpPr>
          <p:spPr bwMode="gray">
            <a:xfrm>
              <a:off x="316741" y="2275584"/>
              <a:ext cx="3063074" cy="208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rPr>
                <a:t>Synchronous Condensers</a:t>
              </a:r>
            </a:p>
          </p:txBody>
        </p:sp>
        <p:pic>
          <p:nvPicPr>
            <p:cNvPr id="67" name="Graphic 62">
              <a:extLst>
                <a:ext uri="{FF2B5EF4-FFF2-40B4-BE49-F238E27FC236}">
                  <a16:creationId xmlns:a16="http://schemas.microsoft.com/office/drawing/2014/main" id="{5A2DA4AF-0E40-494C-9D9D-357FB3F5BEA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456732" y="2137424"/>
              <a:ext cx="509780" cy="50978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42B98D9-539F-45BA-BFF8-ADDC186BE2D1}"/>
              </a:ext>
            </a:extLst>
          </p:cNvPr>
          <p:cNvGrpSpPr/>
          <p:nvPr/>
        </p:nvGrpSpPr>
        <p:grpSpPr>
          <a:xfrm>
            <a:off x="4728654" y="1277254"/>
            <a:ext cx="280973" cy="4440376"/>
            <a:chOff x="4757752" y="1154526"/>
            <a:chExt cx="280973" cy="4440376"/>
          </a:xfrm>
        </p:grpSpPr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4C11FE96-58E0-4E67-A1E4-0411A3DACAC7}"/>
                </a:ext>
              </a:extLst>
            </p:cNvPr>
            <p:cNvSpPr/>
            <p:nvPr/>
          </p:nvSpPr>
          <p:spPr>
            <a:xfrm flipV="1">
              <a:off x="4757752" y="5453063"/>
              <a:ext cx="280973" cy="141839"/>
            </a:xfrm>
            <a:custGeom>
              <a:avLst/>
              <a:gdLst>
                <a:gd name="connsiteX0" fmla="*/ 0 w 1228725"/>
                <a:gd name="connsiteY0" fmla="*/ 0 h 361950"/>
                <a:gd name="connsiteX1" fmla="*/ 1228725 w 1228725"/>
                <a:gd name="connsiteY1" fmla="*/ 0 h 361950"/>
                <a:gd name="connsiteX2" fmla="*/ 1228725 w 1228725"/>
                <a:gd name="connsiteY2" fmla="*/ 361950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28725" h="361950">
                  <a:moveTo>
                    <a:pt x="0" y="0"/>
                  </a:moveTo>
                  <a:lnTo>
                    <a:pt x="1228725" y="0"/>
                  </a:lnTo>
                  <a:lnTo>
                    <a:pt x="1228725" y="361950"/>
                  </a:lnTo>
                </a:path>
              </a:pathLst>
            </a:custGeom>
            <a:noFill/>
            <a:ln>
              <a:solidFill>
                <a:schemeClr val="tx2"/>
              </a:solidFill>
              <a:head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noProof="0" dirty="0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7A1747D2-FE4B-486F-A5C3-2C3F91CF04C0}"/>
                </a:ext>
              </a:extLst>
            </p:cNvPr>
            <p:cNvSpPr/>
            <p:nvPr/>
          </p:nvSpPr>
          <p:spPr>
            <a:xfrm>
              <a:off x="4757752" y="1154526"/>
              <a:ext cx="280973" cy="141839"/>
            </a:xfrm>
            <a:custGeom>
              <a:avLst/>
              <a:gdLst>
                <a:gd name="connsiteX0" fmla="*/ 0 w 1228725"/>
                <a:gd name="connsiteY0" fmla="*/ 0 h 361950"/>
                <a:gd name="connsiteX1" fmla="*/ 1228725 w 1228725"/>
                <a:gd name="connsiteY1" fmla="*/ 0 h 361950"/>
                <a:gd name="connsiteX2" fmla="*/ 1228725 w 1228725"/>
                <a:gd name="connsiteY2" fmla="*/ 361950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28725" h="361950">
                  <a:moveTo>
                    <a:pt x="0" y="0"/>
                  </a:moveTo>
                  <a:lnTo>
                    <a:pt x="1228725" y="0"/>
                  </a:lnTo>
                  <a:lnTo>
                    <a:pt x="1228725" y="361950"/>
                  </a:lnTo>
                </a:path>
              </a:pathLst>
            </a:custGeom>
            <a:noFill/>
            <a:ln>
              <a:solidFill>
                <a:schemeClr val="tx2"/>
              </a:solidFill>
              <a:head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noProof="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CA1CCAF-5974-4210-B079-E1DC168AE3CD}"/>
              </a:ext>
            </a:extLst>
          </p:cNvPr>
          <p:cNvGrpSpPr/>
          <p:nvPr/>
        </p:nvGrpSpPr>
        <p:grpSpPr>
          <a:xfrm flipH="1">
            <a:off x="7175590" y="1277254"/>
            <a:ext cx="280973" cy="4440376"/>
            <a:chOff x="4757752" y="1154526"/>
            <a:chExt cx="280973" cy="4440376"/>
          </a:xfrm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CF0E5E96-FCC8-4730-9E34-5D1D6962737D}"/>
                </a:ext>
              </a:extLst>
            </p:cNvPr>
            <p:cNvSpPr/>
            <p:nvPr/>
          </p:nvSpPr>
          <p:spPr>
            <a:xfrm flipV="1">
              <a:off x="4757752" y="5453063"/>
              <a:ext cx="280973" cy="141839"/>
            </a:xfrm>
            <a:custGeom>
              <a:avLst/>
              <a:gdLst>
                <a:gd name="connsiteX0" fmla="*/ 0 w 1228725"/>
                <a:gd name="connsiteY0" fmla="*/ 0 h 361950"/>
                <a:gd name="connsiteX1" fmla="*/ 1228725 w 1228725"/>
                <a:gd name="connsiteY1" fmla="*/ 0 h 361950"/>
                <a:gd name="connsiteX2" fmla="*/ 1228725 w 1228725"/>
                <a:gd name="connsiteY2" fmla="*/ 361950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28725" h="361950">
                  <a:moveTo>
                    <a:pt x="0" y="0"/>
                  </a:moveTo>
                  <a:lnTo>
                    <a:pt x="1228725" y="0"/>
                  </a:lnTo>
                  <a:lnTo>
                    <a:pt x="1228725" y="361950"/>
                  </a:lnTo>
                </a:path>
              </a:pathLst>
            </a:custGeom>
            <a:noFill/>
            <a:ln>
              <a:solidFill>
                <a:schemeClr val="tx2"/>
              </a:solidFill>
              <a:head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noProof="0" dirty="0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8B7D6173-B5AC-471A-B4F9-7D44A6E54B85}"/>
                </a:ext>
              </a:extLst>
            </p:cNvPr>
            <p:cNvSpPr/>
            <p:nvPr/>
          </p:nvSpPr>
          <p:spPr>
            <a:xfrm>
              <a:off x="4757752" y="1154526"/>
              <a:ext cx="280973" cy="141839"/>
            </a:xfrm>
            <a:custGeom>
              <a:avLst/>
              <a:gdLst>
                <a:gd name="connsiteX0" fmla="*/ 0 w 1228725"/>
                <a:gd name="connsiteY0" fmla="*/ 0 h 361950"/>
                <a:gd name="connsiteX1" fmla="*/ 1228725 w 1228725"/>
                <a:gd name="connsiteY1" fmla="*/ 0 h 361950"/>
                <a:gd name="connsiteX2" fmla="*/ 1228725 w 1228725"/>
                <a:gd name="connsiteY2" fmla="*/ 361950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28725" h="361950">
                  <a:moveTo>
                    <a:pt x="0" y="0"/>
                  </a:moveTo>
                  <a:lnTo>
                    <a:pt x="1228725" y="0"/>
                  </a:lnTo>
                  <a:lnTo>
                    <a:pt x="1228725" y="361950"/>
                  </a:lnTo>
                </a:path>
              </a:pathLst>
            </a:custGeom>
            <a:noFill/>
            <a:ln>
              <a:solidFill>
                <a:schemeClr val="tx2"/>
              </a:solidFill>
              <a:head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noProof="0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E7AEF38-3DFF-4349-861C-2307431F6861}"/>
              </a:ext>
            </a:extLst>
          </p:cNvPr>
          <p:cNvGrpSpPr/>
          <p:nvPr/>
        </p:nvGrpSpPr>
        <p:grpSpPr>
          <a:xfrm>
            <a:off x="2572645" y="1762873"/>
            <a:ext cx="1396546" cy="346102"/>
            <a:chOff x="2176645" y="2750883"/>
            <a:chExt cx="1396546" cy="346102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1D91ADC0-8527-4DEF-AC9A-352A2C61955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64070" y="2750883"/>
              <a:ext cx="509121" cy="346102"/>
            </a:xfrm>
            <a:prstGeom prst="rect">
              <a:avLst/>
            </a:prstGeom>
          </p:spPr>
        </p:pic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5FAFBA54-E6F0-4F48-A2D6-5E47FA445528}"/>
                </a:ext>
              </a:extLst>
            </p:cNvPr>
            <p:cNvSpPr/>
            <p:nvPr/>
          </p:nvSpPr>
          <p:spPr bwMode="gray">
            <a:xfrm>
              <a:off x="2176645" y="2824807"/>
              <a:ext cx="753848" cy="1750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50" noProof="0" dirty="0">
                  <a:solidFill>
                    <a:srgbClr val="000000"/>
                  </a:solidFill>
                </a:rPr>
                <a:t>Hybrid - SC</a:t>
              </a: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A54DF63-CE90-4270-A52A-33B69C2077B4}"/>
              </a:ext>
            </a:extLst>
          </p:cNvPr>
          <p:cNvGrpSpPr/>
          <p:nvPr/>
        </p:nvGrpSpPr>
        <p:grpSpPr>
          <a:xfrm>
            <a:off x="8369271" y="2494535"/>
            <a:ext cx="1528580" cy="346102"/>
            <a:chOff x="8477178" y="2713931"/>
            <a:chExt cx="1528580" cy="346102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DB32C0A4-4962-4343-9F55-AAEE5EFC9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77178" y="2713931"/>
              <a:ext cx="509121" cy="346102"/>
            </a:xfrm>
            <a:prstGeom prst="rect">
              <a:avLst/>
            </a:prstGeom>
          </p:spPr>
        </p:pic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690AD6DF-A89B-4A29-90B9-A10C75D09DCD}"/>
                </a:ext>
              </a:extLst>
            </p:cNvPr>
            <p:cNvSpPr/>
            <p:nvPr/>
          </p:nvSpPr>
          <p:spPr bwMode="gray">
            <a:xfrm>
              <a:off x="9068167" y="2789209"/>
              <a:ext cx="937591" cy="1765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50" noProof="0" dirty="0">
                  <a:solidFill>
                    <a:srgbClr val="000000"/>
                  </a:solidFill>
                </a:rPr>
                <a:t>Hybrid  - SC</a:t>
              </a: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28" name="Graphic 112">
            <a:extLst>
              <a:ext uri="{FF2B5EF4-FFF2-40B4-BE49-F238E27FC236}">
                <a16:creationId xmlns:a16="http://schemas.microsoft.com/office/drawing/2014/main" id="{7D47386A-ACDE-4B3E-AD87-B2CC35A1F5A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266846" y="2343617"/>
            <a:ext cx="512379" cy="512379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FED64C6A-AA59-4870-9E0A-D009040B9370}"/>
              </a:ext>
            </a:extLst>
          </p:cNvPr>
          <p:cNvGrpSpPr/>
          <p:nvPr/>
        </p:nvGrpSpPr>
        <p:grpSpPr>
          <a:xfrm>
            <a:off x="8055551" y="1722146"/>
            <a:ext cx="1540497" cy="546236"/>
            <a:chOff x="8070174" y="1353853"/>
            <a:chExt cx="1540497" cy="546236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1DC090D9-0529-40B6-A471-9CF6420861C5}"/>
                </a:ext>
              </a:extLst>
            </p:cNvPr>
            <p:cNvSpPr/>
            <p:nvPr/>
          </p:nvSpPr>
          <p:spPr bwMode="gray">
            <a:xfrm>
              <a:off x="8488317" y="1557609"/>
              <a:ext cx="1122354" cy="208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rPr>
                <a:t>STATCOM (GFM)</a:t>
              </a:r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0B6A3FC2-D263-4CF0-802F-37FF8E29A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70174" y="1353853"/>
              <a:ext cx="380622" cy="546236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F96E706-6052-422F-9672-F99F2A51F3EC}"/>
              </a:ext>
            </a:extLst>
          </p:cNvPr>
          <p:cNvGrpSpPr/>
          <p:nvPr/>
        </p:nvGrpSpPr>
        <p:grpSpPr>
          <a:xfrm>
            <a:off x="7536018" y="1090933"/>
            <a:ext cx="2496127" cy="509780"/>
            <a:chOff x="8231921" y="1971307"/>
            <a:chExt cx="2496127" cy="509780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3142F179-11CE-4054-87A7-3926FA23CD5A}"/>
                </a:ext>
              </a:extLst>
            </p:cNvPr>
            <p:cNvSpPr/>
            <p:nvPr/>
          </p:nvSpPr>
          <p:spPr bwMode="gray">
            <a:xfrm>
              <a:off x="8835010" y="2111988"/>
              <a:ext cx="1893038" cy="208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rPr>
                <a:t>Synchronous Condensers</a:t>
              </a:r>
            </a:p>
          </p:txBody>
        </p:sp>
        <p:pic>
          <p:nvPicPr>
            <p:cNvPr id="55" name="Graphic 118">
              <a:extLst>
                <a:ext uri="{FF2B5EF4-FFF2-40B4-BE49-F238E27FC236}">
                  <a16:creationId xmlns:a16="http://schemas.microsoft.com/office/drawing/2014/main" id="{E2183EEE-E16D-4004-A6CE-228E818379A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231921" y="1971307"/>
              <a:ext cx="509780" cy="509780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C0BD404-BBD2-4C68-8AC4-CCA5740ACDF4}"/>
              </a:ext>
            </a:extLst>
          </p:cNvPr>
          <p:cNvGrpSpPr/>
          <p:nvPr/>
        </p:nvGrpSpPr>
        <p:grpSpPr>
          <a:xfrm>
            <a:off x="8433323" y="3939717"/>
            <a:ext cx="2419975" cy="509780"/>
            <a:chOff x="7963717" y="4461702"/>
            <a:chExt cx="2419975" cy="509780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D466D83-FACA-4686-A5CF-E6D3A7DF2FB7}"/>
                </a:ext>
              </a:extLst>
            </p:cNvPr>
            <p:cNvSpPr/>
            <p:nvPr/>
          </p:nvSpPr>
          <p:spPr bwMode="gray">
            <a:xfrm>
              <a:off x="8490654" y="4604296"/>
              <a:ext cx="1893038" cy="208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rPr>
                <a:t>Synchronous Condensers</a:t>
              </a:r>
            </a:p>
          </p:txBody>
        </p:sp>
        <p:pic>
          <p:nvPicPr>
            <p:cNvPr id="53" name="Graphic 128">
              <a:extLst>
                <a:ext uri="{FF2B5EF4-FFF2-40B4-BE49-F238E27FC236}">
                  <a16:creationId xmlns:a16="http://schemas.microsoft.com/office/drawing/2014/main" id="{3422C814-B9BE-4F2B-ADAF-9F795A406F1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963717" y="4461702"/>
              <a:ext cx="509780" cy="509780"/>
            </a:xfrm>
            <a:prstGeom prst="rect">
              <a:avLst/>
            </a:prstGeom>
          </p:spPr>
        </p:pic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B8C086B8-7889-462D-BC0B-565397383529}"/>
              </a:ext>
            </a:extLst>
          </p:cNvPr>
          <p:cNvSpPr/>
          <p:nvPr/>
        </p:nvSpPr>
        <p:spPr bwMode="gray">
          <a:xfrm>
            <a:off x="663222" y="4028016"/>
            <a:ext cx="2607722" cy="20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Synchronous Generators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4F3518C-6279-409E-A158-5ECD1F2E6DD3}"/>
              </a:ext>
            </a:extLst>
          </p:cNvPr>
          <p:cNvSpPr/>
          <p:nvPr/>
        </p:nvSpPr>
        <p:spPr bwMode="gray">
          <a:xfrm>
            <a:off x="1363512" y="5214768"/>
            <a:ext cx="2528864" cy="20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New wind farms with controls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DB15E15-459F-4466-B2DF-79A62285BF50}"/>
              </a:ext>
            </a:extLst>
          </p:cNvPr>
          <p:cNvSpPr/>
          <p:nvPr/>
        </p:nvSpPr>
        <p:spPr bwMode="gray">
          <a:xfrm>
            <a:off x="901504" y="4423600"/>
            <a:ext cx="2528864" cy="20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HVDC with voltage source converter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56A3F63-FAB5-4B70-B80D-9ABAD64D05CA}"/>
              </a:ext>
            </a:extLst>
          </p:cNvPr>
          <p:cNvSpPr/>
          <p:nvPr/>
        </p:nvSpPr>
        <p:spPr bwMode="gray">
          <a:xfrm>
            <a:off x="1569924" y="5610353"/>
            <a:ext cx="2528864" cy="20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Load shedding</a:t>
            </a:r>
          </a:p>
        </p:txBody>
      </p:sp>
      <p:sp>
        <p:nvSpPr>
          <p:cNvPr id="38" name="Freeform 708">
            <a:extLst>
              <a:ext uri="{FF2B5EF4-FFF2-40B4-BE49-F238E27FC236}">
                <a16:creationId xmlns:a16="http://schemas.microsoft.com/office/drawing/2014/main" id="{6BA0357D-722A-4EBD-90BE-AFB0EC9694AC}"/>
              </a:ext>
            </a:extLst>
          </p:cNvPr>
          <p:cNvSpPr/>
          <p:nvPr/>
        </p:nvSpPr>
        <p:spPr bwMode="gray">
          <a:xfrm flipH="1" flipV="1">
            <a:off x="2572645" y="3514571"/>
            <a:ext cx="1250034" cy="0"/>
          </a:xfrm>
          <a:custGeom>
            <a:avLst/>
            <a:gdLst>
              <a:gd name="connsiteX0" fmla="*/ 0 w 931069"/>
              <a:gd name="connsiteY0" fmla="*/ 492919 h 492919"/>
              <a:gd name="connsiteX1" fmla="*/ 0 w 931069"/>
              <a:gd name="connsiteY1" fmla="*/ 76200 h 492919"/>
              <a:gd name="connsiteX2" fmla="*/ 76200 w 931069"/>
              <a:gd name="connsiteY2" fmla="*/ 0 h 492919"/>
              <a:gd name="connsiteX3" fmla="*/ 931069 w 931069"/>
              <a:gd name="connsiteY3" fmla="*/ 0 h 492919"/>
              <a:gd name="connsiteX0" fmla="*/ 0 w 931069"/>
              <a:gd name="connsiteY0" fmla="*/ 492919 h 492919"/>
              <a:gd name="connsiteX1" fmla="*/ 0 w 931069"/>
              <a:gd name="connsiteY1" fmla="*/ 76200 h 492919"/>
              <a:gd name="connsiteX2" fmla="*/ 76200 w 931069"/>
              <a:gd name="connsiteY2" fmla="*/ 0 h 492919"/>
              <a:gd name="connsiteX3" fmla="*/ 931069 w 931069"/>
              <a:gd name="connsiteY3" fmla="*/ 0 h 492919"/>
              <a:gd name="connsiteX0" fmla="*/ 134 w 931203"/>
              <a:gd name="connsiteY0" fmla="*/ 492919 h 492919"/>
              <a:gd name="connsiteX1" fmla="*/ 134 w 931203"/>
              <a:gd name="connsiteY1" fmla="*/ 76200 h 492919"/>
              <a:gd name="connsiteX2" fmla="*/ 76334 w 931203"/>
              <a:gd name="connsiteY2" fmla="*/ 0 h 492919"/>
              <a:gd name="connsiteX3" fmla="*/ 931203 w 931203"/>
              <a:gd name="connsiteY3" fmla="*/ 0 h 492919"/>
              <a:gd name="connsiteX0" fmla="*/ 333 w 931402"/>
              <a:gd name="connsiteY0" fmla="*/ 492919 h 492919"/>
              <a:gd name="connsiteX1" fmla="*/ 333 w 931402"/>
              <a:gd name="connsiteY1" fmla="*/ 76200 h 492919"/>
              <a:gd name="connsiteX2" fmla="*/ 76533 w 931402"/>
              <a:gd name="connsiteY2" fmla="*/ 0 h 492919"/>
              <a:gd name="connsiteX3" fmla="*/ 931402 w 931402"/>
              <a:gd name="connsiteY3" fmla="*/ 0 h 492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1402" h="492919">
                <a:moveTo>
                  <a:pt x="333" y="492919"/>
                </a:moveTo>
                <a:lnTo>
                  <a:pt x="333" y="76200"/>
                </a:lnTo>
                <a:cubicBezTo>
                  <a:pt x="-2842" y="19050"/>
                  <a:pt x="16208" y="0"/>
                  <a:pt x="76533" y="0"/>
                </a:cubicBezTo>
                <a:lnTo>
                  <a:pt x="931402" y="0"/>
                </a:lnTo>
              </a:path>
            </a:pathLst>
          </a:custGeom>
          <a:solidFill>
            <a:schemeClr val="accent5"/>
          </a:solidFill>
          <a:ln w="12700">
            <a:solidFill>
              <a:schemeClr val="bg1">
                <a:lumMod val="85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DA2465B-7EAF-44E8-8E60-19B29FF2F3C2}"/>
              </a:ext>
            </a:extLst>
          </p:cNvPr>
          <p:cNvSpPr/>
          <p:nvPr/>
        </p:nvSpPr>
        <p:spPr bwMode="gray">
          <a:xfrm>
            <a:off x="2639530" y="3632432"/>
            <a:ext cx="480116" cy="20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BESS </a:t>
            </a:r>
          </a:p>
        </p:txBody>
      </p:sp>
      <p:pic>
        <p:nvPicPr>
          <p:cNvPr id="40" name="Graphic 155">
            <a:extLst>
              <a:ext uri="{FF2B5EF4-FFF2-40B4-BE49-F238E27FC236}">
                <a16:creationId xmlns:a16="http://schemas.microsoft.com/office/drawing/2014/main" id="{63FE8D45-668E-43E4-A82E-3104BAB9982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380345" y="3957394"/>
            <a:ext cx="350044" cy="350044"/>
          </a:xfrm>
          <a:prstGeom prst="rect">
            <a:avLst/>
          </a:prstGeom>
        </p:spPr>
      </p:pic>
      <p:pic>
        <p:nvPicPr>
          <p:cNvPr id="41" name="Graphic 156">
            <a:extLst>
              <a:ext uri="{FF2B5EF4-FFF2-40B4-BE49-F238E27FC236}">
                <a16:creationId xmlns:a16="http://schemas.microsoft.com/office/drawing/2014/main" id="{2548A6F6-7522-427C-AE43-0E686B263E5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587370" y="4352978"/>
            <a:ext cx="350044" cy="350044"/>
          </a:xfrm>
          <a:prstGeom prst="rect">
            <a:avLst/>
          </a:prstGeom>
        </p:spPr>
      </p:pic>
      <p:pic>
        <p:nvPicPr>
          <p:cNvPr id="42" name="Graphic 157">
            <a:extLst>
              <a:ext uri="{FF2B5EF4-FFF2-40B4-BE49-F238E27FC236}">
                <a16:creationId xmlns:a16="http://schemas.microsoft.com/office/drawing/2014/main" id="{09639F95-2B2A-455F-A43D-A3FFBCB10DB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001420" y="5144146"/>
            <a:ext cx="350044" cy="350044"/>
          </a:xfrm>
          <a:prstGeom prst="rect">
            <a:avLst/>
          </a:prstGeom>
        </p:spPr>
      </p:pic>
      <p:pic>
        <p:nvPicPr>
          <p:cNvPr id="43" name="Graphic 158">
            <a:extLst>
              <a:ext uri="{FF2B5EF4-FFF2-40B4-BE49-F238E27FC236}">
                <a16:creationId xmlns:a16="http://schemas.microsoft.com/office/drawing/2014/main" id="{F25CDC1C-E08C-490C-942B-DBFCBF6E5EB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173320" y="3561810"/>
            <a:ext cx="350044" cy="350044"/>
          </a:xfrm>
          <a:prstGeom prst="rect">
            <a:avLst/>
          </a:prstGeom>
        </p:spPr>
      </p:pic>
      <p:pic>
        <p:nvPicPr>
          <p:cNvPr id="44" name="Graphic 159">
            <a:extLst>
              <a:ext uri="{FF2B5EF4-FFF2-40B4-BE49-F238E27FC236}">
                <a16:creationId xmlns:a16="http://schemas.microsoft.com/office/drawing/2014/main" id="{1E650788-5381-4FDA-A4A5-4E17DA59E7C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208445" y="5539731"/>
            <a:ext cx="350044" cy="350044"/>
          </a:xfrm>
          <a:prstGeom prst="rect">
            <a:avLst/>
          </a:prstGeom>
        </p:spPr>
      </p:pic>
      <p:pic>
        <p:nvPicPr>
          <p:cNvPr id="45" name="Graphic 161">
            <a:extLst>
              <a:ext uri="{FF2B5EF4-FFF2-40B4-BE49-F238E27FC236}">
                <a16:creationId xmlns:a16="http://schemas.microsoft.com/office/drawing/2014/main" id="{644D5D31-35EC-4BEB-A2E2-FADBB6209B2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726890" y="4703616"/>
            <a:ext cx="442445" cy="442445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E83850B8-01B4-375F-C401-49503D10312E}"/>
              </a:ext>
            </a:extLst>
          </p:cNvPr>
          <p:cNvSpPr/>
          <p:nvPr/>
        </p:nvSpPr>
        <p:spPr bwMode="gray">
          <a:xfrm>
            <a:off x="8372538" y="3137803"/>
            <a:ext cx="1357680" cy="173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Enhanced STATCOM</a:t>
            </a:r>
          </a:p>
        </p:txBody>
      </p:sp>
      <p:pic>
        <p:nvPicPr>
          <p:cNvPr id="47" name="Graphic 5">
            <a:extLst>
              <a:ext uri="{FF2B5EF4-FFF2-40B4-BE49-F238E27FC236}">
                <a16:creationId xmlns:a16="http://schemas.microsoft.com/office/drawing/2014/main" id="{A156542A-D054-49EF-4FDE-936420EC766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833851" y="2975262"/>
            <a:ext cx="512379" cy="512379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59B5FDCE-2828-2B5A-CF6D-78047E522137}"/>
              </a:ext>
            </a:extLst>
          </p:cNvPr>
          <p:cNvSpPr/>
          <p:nvPr/>
        </p:nvSpPr>
        <p:spPr bwMode="gray">
          <a:xfrm>
            <a:off x="7629010" y="5530196"/>
            <a:ext cx="1351025" cy="2012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Enhanced STATCOM</a:t>
            </a:r>
          </a:p>
        </p:txBody>
      </p:sp>
      <p:pic>
        <p:nvPicPr>
          <p:cNvPr id="49" name="Graphic 11">
            <a:extLst>
              <a:ext uri="{FF2B5EF4-FFF2-40B4-BE49-F238E27FC236}">
                <a16:creationId xmlns:a16="http://schemas.microsoft.com/office/drawing/2014/main" id="{E975009F-C648-800D-4C92-6B5032819A2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083669" y="5367655"/>
            <a:ext cx="512379" cy="512379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572D49B9-3EE0-9C50-4361-04F394A651D3}"/>
              </a:ext>
            </a:extLst>
          </p:cNvPr>
          <p:cNvSpPr/>
          <p:nvPr/>
        </p:nvSpPr>
        <p:spPr bwMode="gray">
          <a:xfrm>
            <a:off x="1871827" y="2529552"/>
            <a:ext cx="1357680" cy="17339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Enhanced STATCOM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D07C254-6594-0133-62E4-1F84E70AA79F}"/>
              </a:ext>
            </a:extLst>
          </p:cNvPr>
          <p:cNvSpPr/>
          <p:nvPr/>
        </p:nvSpPr>
        <p:spPr bwMode="gray">
          <a:xfrm>
            <a:off x="2290497" y="4841927"/>
            <a:ext cx="1357680" cy="17339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Enhanced STATCOM</a:t>
            </a:r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10885104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05FD63-A11A-66AD-97F0-3687041D65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Placeholder 46" descr="A person standing on a hill&#10;&#10;Description automatically generated with low confidence">
            <a:extLst>
              <a:ext uri="{FF2B5EF4-FFF2-40B4-BE49-F238E27FC236}">
                <a16:creationId xmlns:a16="http://schemas.microsoft.com/office/drawing/2014/main" id="{4193881B-1E65-259F-AF68-07C85348F9A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538935B3-5EA8-61A9-3F77-A8A9E726862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0000">
                <a:schemeClr val="bg1">
                  <a:alpha val="24000"/>
                  <a:lumMod val="26000"/>
                </a:schemeClr>
              </a:gs>
              <a:gs pos="57000">
                <a:schemeClr val="tx1">
                  <a:alpha val="50000"/>
                  <a:lumMod val="81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tachi Sans" pitchFamily="50" charset="0"/>
              <a:ea typeface="+mn-ea"/>
              <a:cs typeface="+mn-cs"/>
            </a:endParaRPr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C538F77B-8D9E-19A3-0A8C-3590FC454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899" y="403200"/>
            <a:ext cx="8687353" cy="304699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Caso de </a:t>
            </a:r>
            <a:r>
              <a:rPr lang="en-US" b="1" dirty="0" err="1">
                <a:solidFill>
                  <a:schemeClr val="bg1"/>
                </a:solidFill>
              </a:rPr>
              <a:t>éxito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-  STATCOM 170 MVAr + GIS</a:t>
            </a:r>
            <a:endParaRPr lang="en-AU" b="1" dirty="0">
              <a:solidFill>
                <a:schemeClr val="bg1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00D8044-885B-93FD-61DD-0513E5A05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itachi Sans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55857F-1C86-6BB3-866B-FAD4E9FC5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F4BC05-462B-4F19-BE6B-A1043C81AA78}" type="slidenum">
              <a:rPr kumimoji="0" lang="en-GB" sz="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itachi Sans"/>
              <a:ea typeface="+mn-ea"/>
              <a:cs typeface="+mn-cs"/>
            </a:endParaRPr>
          </a:p>
        </p:txBody>
      </p:sp>
      <p:pic>
        <p:nvPicPr>
          <p:cNvPr id="70" name="Graphic 69">
            <a:extLst>
              <a:ext uri="{FF2B5EF4-FFF2-40B4-BE49-F238E27FC236}">
                <a16:creationId xmlns:a16="http://schemas.microsoft.com/office/drawing/2014/main" id="{0C04519B-4263-53DB-2011-3EC57E0380B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28817" y="388800"/>
            <a:ext cx="1026000" cy="227505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A6100288-941F-18FA-74F9-A3AAE8580D2B}"/>
              </a:ext>
            </a:extLst>
          </p:cNvPr>
          <p:cNvSpPr txBox="1"/>
          <p:nvPr/>
        </p:nvSpPr>
        <p:spPr>
          <a:xfrm>
            <a:off x="8886826" y="6445443"/>
            <a:ext cx="2833036" cy="4571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t>© Hitachi Energy Ltd 2025. All rights reserved </a:t>
            </a:r>
          </a:p>
        </p:txBody>
      </p:sp>
      <p:pic>
        <p:nvPicPr>
          <p:cNvPr id="4" name="Imagen 2">
            <a:extLst>
              <a:ext uri="{FF2B5EF4-FFF2-40B4-BE49-F238E27FC236}">
                <a16:creationId xmlns:a16="http://schemas.microsoft.com/office/drawing/2014/main" id="{73862C34-806C-B067-1796-30FD4F2C8D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5638" y="857400"/>
            <a:ext cx="5388043" cy="2060414"/>
          </a:xfrm>
          <a:prstGeom prst="rect">
            <a:avLst/>
          </a:prstGeom>
        </p:spPr>
      </p:pic>
      <p:pic>
        <p:nvPicPr>
          <p:cNvPr id="5" name="Imagen 5" descr="Imagen que contiene montaña, carretera, colina, sucio&#10;&#10;Descripción generada automáticamente">
            <a:extLst>
              <a:ext uri="{FF2B5EF4-FFF2-40B4-BE49-F238E27FC236}">
                <a16:creationId xmlns:a16="http://schemas.microsoft.com/office/drawing/2014/main" id="{A9D7B333-3653-4B1C-B222-10906EB68F1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9233" y="3203520"/>
            <a:ext cx="6123600" cy="2984937"/>
          </a:xfrm>
          <a:prstGeom prst="rect">
            <a:avLst/>
          </a:prstGeom>
          <a:ln w="19050">
            <a:solidFill>
              <a:schemeClr val="bg1">
                <a:alpha val="97000"/>
              </a:schemeClr>
            </a:solidFill>
          </a:ln>
        </p:spPr>
      </p:pic>
      <p:sp>
        <p:nvSpPr>
          <p:cNvPr id="6" name="Rectángulo: esquinas redondeadas 19">
            <a:extLst>
              <a:ext uri="{FF2B5EF4-FFF2-40B4-BE49-F238E27FC236}">
                <a16:creationId xmlns:a16="http://schemas.microsoft.com/office/drawing/2014/main" id="{C4117985-3188-D3CE-1E29-10A4B518A8A5}"/>
              </a:ext>
            </a:extLst>
          </p:cNvPr>
          <p:cNvSpPr/>
          <p:nvPr/>
        </p:nvSpPr>
        <p:spPr>
          <a:xfrm>
            <a:off x="4098443" y="2874751"/>
            <a:ext cx="1984165" cy="14507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Sala STATCOM</a:t>
            </a:r>
          </a:p>
        </p:txBody>
      </p:sp>
      <p:sp>
        <p:nvSpPr>
          <p:cNvPr id="7" name="Rectángulo: esquinas redondeadas 21">
            <a:extLst>
              <a:ext uri="{FF2B5EF4-FFF2-40B4-BE49-F238E27FC236}">
                <a16:creationId xmlns:a16="http://schemas.microsoft.com/office/drawing/2014/main" id="{EA44AA81-0952-B2FD-5A58-F342A3BB1508}"/>
              </a:ext>
            </a:extLst>
          </p:cNvPr>
          <p:cNvSpPr/>
          <p:nvPr/>
        </p:nvSpPr>
        <p:spPr>
          <a:xfrm>
            <a:off x="252523" y="2867197"/>
            <a:ext cx="1609284" cy="14507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Sala GIS</a:t>
            </a:r>
          </a:p>
        </p:txBody>
      </p:sp>
      <p:sp>
        <p:nvSpPr>
          <p:cNvPr id="8" name="Rectángulo: esquinas redondeadas 22">
            <a:extLst>
              <a:ext uri="{FF2B5EF4-FFF2-40B4-BE49-F238E27FC236}">
                <a16:creationId xmlns:a16="http://schemas.microsoft.com/office/drawing/2014/main" id="{01598DA3-258B-22A7-15B4-43775C82844B}"/>
              </a:ext>
            </a:extLst>
          </p:cNvPr>
          <p:cNvSpPr/>
          <p:nvPr/>
        </p:nvSpPr>
        <p:spPr>
          <a:xfrm>
            <a:off x="2330446" y="2875353"/>
            <a:ext cx="1387365" cy="14507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Patio 26 kV</a:t>
            </a:r>
          </a:p>
        </p:txBody>
      </p:sp>
      <p:cxnSp>
        <p:nvCxnSpPr>
          <p:cNvPr id="9" name="Conector recto de flecha 24">
            <a:extLst>
              <a:ext uri="{FF2B5EF4-FFF2-40B4-BE49-F238E27FC236}">
                <a16:creationId xmlns:a16="http://schemas.microsoft.com/office/drawing/2014/main" id="{93842521-C314-D758-2898-783170FD96B6}"/>
              </a:ext>
            </a:extLst>
          </p:cNvPr>
          <p:cNvCxnSpPr>
            <a:cxnSpLocks/>
          </p:cNvCxnSpPr>
          <p:nvPr/>
        </p:nvCxnSpPr>
        <p:spPr>
          <a:xfrm>
            <a:off x="919743" y="4172105"/>
            <a:ext cx="1015248" cy="730032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de flecha 30">
            <a:extLst>
              <a:ext uri="{FF2B5EF4-FFF2-40B4-BE49-F238E27FC236}">
                <a16:creationId xmlns:a16="http://schemas.microsoft.com/office/drawing/2014/main" id="{FE176AD5-255F-204F-6822-AF2A3C8EE821}"/>
              </a:ext>
            </a:extLst>
          </p:cNvPr>
          <p:cNvCxnSpPr>
            <a:cxnSpLocks/>
          </p:cNvCxnSpPr>
          <p:nvPr/>
        </p:nvCxnSpPr>
        <p:spPr>
          <a:xfrm>
            <a:off x="2980410" y="4464753"/>
            <a:ext cx="903063" cy="414557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37">
            <a:extLst>
              <a:ext uri="{FF2B5EF4-FFF2-40B4-BE49-F238E27FC236}">
                <a16:creationId xmlns:a16="http://schemas.microsoft.com/office/drawing/2014/main" id="{924036C4-6E92-699E-1F41-68A0DCE8E678}"/>
              </a:ext>
            </a:extLst>
          </p:cNvPr>
          <p:cNvCxnSpPr>
            <a:cxnSpLocks/>
          </p:cNvCxnSpPr>
          <p:nvPr/>
        </p:nvCxnSpPr>
        <p:spPr>
          <a:xfrm flipH="1">
            <a:off x="4630629" y="4172105"/>
            <a:ext cx="549774" cy="633478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n 1">
            <a:extLst>
              <a:ext uri="{FF2B5EF4-FFF2-40B4-BE49-F238E27FC236}">
                <a16:creationId xmlns:a16="http://schemas.microsoft.com/office/drawing/2014/main" id="{8A13E358-0E44-9D41-13FB-42AA45A7041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3604" y="3137291"/>
            <a:ext cx="2001917" cy="1326314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pic>
        <p:nvPicPr>
          <p:cNvPr id="13" name="Imagen 23">
            <a:extLst>
              <a:ext uri="{FF2B5EF4-FFF2-40B4-BE49-F238E27FC236}">
                <a16:creationId xmlns:a16="http://schemas.microsoft.com/office/drawing/2014/main" id="{0AF944F9-5C3A-738C-0610-CBA8A711401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055" y="3137290"/>
            <a:ext cx="1485793" cy="1332709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563334D-4029-5938-298B-347C73CFC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93249" y="4087170"/>
            <a:ext cx="5354709" cy="2159890"/>
          </a:xfrm>
          <a:prstGeom prst="rect">
            <a:avLst/>
          </a:prstGeom>
          <a:noFill/>
          <a:ln w="19050">
            <a:solidFill>
              <a:schemeClr val="bg1">
                <a:alpha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Bocadillo: rectángulo 8">
            <a:extLst>
              <a:ext uri="{FF2B5EF4-FFF2-40B4-BE49-F238E27FC236}">
                <a16:creationId xmlns:a16="http://schemas.microsoft.com/office/drawing/2014/main" id="{AD4FC458-2134-412C-82BC-212D2E3512E0}"/>
              </a:ext>
            </a:extLst>
          </p:cNvPr>
          <p:cNvSpPr/>
          <p:nvPr/>
        </p:nvSpPr>
        <p:spPr>
          <a:xfrm>
            <a:off x="6710443" y="3402052"/>
            <a:ext cx="2181013" cy="360767"/>
          </a:xfrm>
          <a:prstGeom prst="wedgeRectCallout">
            <a:avLst>
              <a:gd name="adj1" fmla="val 75519"/>
              <a:gd name="adj2" fmla="val 397249"/>
            </a:avLst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Ingreso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control STATCOM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Set point a  210kV</a:t>
            </a:r>
          </a:p>
        </p:txBody>
      </p:sp>
      <p:sp>
        <p:nvSpPr>
          <p:cNvPr id="16" name="Bocadillo: rectángulo 6">
            <a:extLst>
              <a:ext uri="{FF2B5EF4-FFF2-40B4-BE49-F238E27FC236}">
                <a16:creationId xmlns:a16="http://schemas.microsoft.com/office/drawing/2014/main" id="{A053A86D-F1D1-010C-D521-499E23672677}"/>
              </a:ext>
            </a:extLst>
          </p:cNvPr>
          <p:cNvSpPr/>
          <p:nvPr/>
        </p:nvSpPr>
        <p:spPr>
          <a:xfrm>
            <a:off x="9340393" y="3402052"/>
            <a:ext cx="2181013" cy="660400"/>
          </a:xfrm>
          <a:prstGeom prst="wedgeRectCallout">
            <a:avLst>
              <a:gd name="adj1" fmla="val 3314"/>
              <a:gd name="adj2" fmla="val 90633"/>
            </a:avLst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Test 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Consumo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PLANTA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 VDF y con STATCOM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controlando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 210kV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8F90225-E30E-33B4-CC04-A9E70822F446}"/>
              </a:ext>
            </a:extLst>
          </p:cNvPr>
          <p:cNvGrpSpPr/>
          <p:nvPr/>
        </p:nvGrpSpPr>
        <p:grpSpPr>
          <a:xfrm>
            <a:off x="813483" y="793092"/>
            <a:ext cx="4728739" cy="1830332"/>
            <a:chOff x="194448" y="773585"/>
            <a:chExt cx="10979397" cy="4214276"/>
          </a:xfrm>
        </p:grpSpPr>
        <p:pic>
          <p:nvPicPr>
            <p:cNvPr id="108" name="Imagen 2">
              <a:extLst>
                <a:ext uri="{FF2B5EF4-FFF2-40B4-BE49-F238E27FC236}">
                  <a16:creationId xmlns:a16="http://schemas.microsoft.com/office/drawing/2014/main" id="{54989968-AF98-5A47-F3CA-4D687D496E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94448" y="773585"/>
              <a:ext cx="10979397" cy="4214276"/>
            </a:xfrm>
            <a:prstGeom prst="rect">
              <a:avLst/>
            </a:prstGeom>
          </p:spPr>
        </p:pic>
        <p:sp>
          <p:nvSpPr>
            <p:cNvPr id="109" name="Rectángulo: esquinas redondeadas 3">
              <a:extLst>
                <a:ext uri="{FF2B5EF4-FFF2-40B4-BE49-F238E27FC236}">
                  <a16:creationId xmlns:a16="http://schemas.microsoft.com/office/drawing/2014/main" id="{B799BE47-7AB6-FFE6-125C-99DD47DAE3D8}"/>
                </a:ext>
              </a:extLst>
            </p:cNvPr>
            <p:cNvSpPr/>
            <p:nvPr/>
          </p:nvSpPr>
          <p:spPr>
            <a:xfrm>
              <a:off x="283674" y="1831326"/>
              <a:ext cx="3779308" cy="3156535"/>
            </a:xfrm>
            <a:prstGeom prst="roundRect">
              <a:avLst/>
            </a:prstGeom>
            <a:solidFill>
              <a:srgbClr val="FFC000">
                <a:alpha val="48000"/>
              </a:srgb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Rectángulo: esquinas redondeadas 4">
              <a:extLst>
                <a:ext uri="{FF2B5EF4-FFF2-40B4-BE49-F238E27FC236}">
                  <a16:creationId xmlns:a16="http://schemas.microsoft.com/office/drawing/2014/main" id="{A8B036DB-5521-89B6-D2E7-07C93EEFD163}"/>
                </a:ext>
              </a:extLst>
            </p:cNvPr>
            <p:cNvSpPr/>
            <p:nvPr/>
          </p:nvSpPr>
          <p:spPr>
            <a:xfrm>
              <a:off x="4559193" y="1387011"/>
              <a:ext cx="5930722" cy="2825393"/>
            </a:xfrm>
            <a:prstGeom prst="roundRect">
              <a:avLst/>
            </a:prstGeom>
            <a:solidFill>
              <a:srgbClr val="FF9900">
                <a:alpha val="40000"/>
              </a:srgb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8" name="CuadroTexto 4">
            <a:extLst>
              <a:ext uri="{FF2B5EF4-FFF2-40B4-BE49-F238E27FC236}">
                <a16:creationId xmlns:a16="http://schemas.microsoft.com/office/drawing/2014/main" id="{99412DC3-FDB5-0726-757A-F0AF405BCF91}"/>
              </a:ext>
            </a:extLst>
          </p:cNvPr>
          <p:cNvSpPr txBox="1"/>
          <p:nvPr/>
        </p:nvSpPr>
        <p:spPr>
          <a:xfrm>
            <a:off x="6001357" y="899919"/>
            <a:ext cx="1387799" cy="22348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1B1534"/>
                </a:solidFill>
                <a:effectLst/>
                <a:uLnTx/>
                <a:uFillTx/>
                <a:latin typeface="Arial"/>
              </a:rPr>
              <a:t>SE PLANTA CONCENTRADORA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1B1534"/>
                </a:solidFill>
                <a:effectLst/>
                <a:uLnTx/>
                <a:uFillTx/>
                <a:latin typeface="Arial"/>
              </a:rPr>
              <a:t>3X100MVA</a:t>
            </a:r>
          </a:p>
        </p:txBody>
      </p:sp>
      <p:sp>
        <p:nvSpPr>
          <p:cNvPr id="20" name="CuadroTexto 5">
            <a:extLst>
              <a:ext uri="{FF2B5EF4-FFF2-40B4-BE49-F238E27FC236}">
                <a16:creationId xmlns:a16="http://schemas.microsoft.com/office/drawing/2014/main" id="{68580BFC-3DF6-1BC3-F296-FBAB47E422D3}"/>
              </a:ext>
            </a:extLst>
          </p:cNvPr>
          <p:cNvSpPr txBox="1"/>
          <p:nvPr/>
        </p:nvSpPr>
        <p:spPr>
          <a:xfrm>
            <a:off x="11211256" y="1854875"/>
            <a:ext cx="920299" cy="14735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1B1534"/>
                </a:solidFill>
                <a:effectLst/>
                <a:uLnTx/>
                <a:uFillTx/>
                <a:latin typeface="Arial"/>
              </a:rPr>
              <a:t>SE CONEXIÓN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1B1534"/>
                </a:solidFill>
                <a:effectLst/>
                <a:uLnTx/>
                <a:uFillTx/>
                <a:latin typeface="Arial"/>
              </a:rPr>
              <a:t>RED NACIONAL</a:t>
            </a:r>
          </a:p>
        </p:txBody>
      </p:sp>
      <p:sp>
        <p:nvSpPr>
          <p:cNvPr id="21" name="CuadroTexto 6">
            <a:extLst>
              <a:ext uri="{FF2B5EF4-FFF2-40B4-BE49-F238E27FC236}">
                <a16:creationId xmlns:a16="http://schemas.microsoft.com/office/drawing/2014/main" id="{38EB0548-7C07-966A-FA9B-A8E5503B6CE9}"/>
              </a:ext>
            </a:extLst>
          </p:cNvPr>
          <p:cNvSpPr txBox="1"/>
          <p:nvPr/>
        </p:nvSpPr>
        <p:spPr>
          <a:xfrm>
            <a:off x="9329116" y="2341131"/>
            <a:ext cx="846491" cy="147352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1B1534"/>
                </a:solidFill>
                <a:effectLst/>
                <a:uLnTx/>
                <a:uFillTx/>
                <a:latin typeface="Arial"/>
              </a:rPr>
              <a:t>SE STATCOM 220KV, 170 MVAr</a:t>
            </a:r>
          </a:p>
        </p:txBody>
      </p:sp>
      <p:grpSp>
        <p:nvGrpSpPr>
          <p:cNvPr id="22" name="Grupo 7">
            <a:extLst>
              <a:ext uri="{FF2B5EF4-FFF2-40B4-BE49-F238E27FC236}">
                <a16:creationId xmlns:a16="http://schemas.microsoft.com/office/drawing/2014/main" id="{39682F48-DE8C-4B57-547D-BBC628AEFEB2}"/>
              </a:ext>
            </a:extLst>
          </p:cNvPr>
          <p:cNvGrpSpPr/>
          <p:nvPr/>
        </p:nvGrpSpPr>
        <p:grpSpPr>
          <a:xfrm rot="16200000">
            <a:off x="7027303" y="2301007"/>
            <a:ext cx="472877" cy="366355"/>
            <a:chOff x="1927994" y="966487"/>
            <a:chExt cx="814188" cy="366355"/>
          </a:xfrm>
        </p:grpSpPr>
        <p:cxnSp>
          <p:nvCxnSpPr>
            <p:cNvPr id="99" name="Conector recto 8">
              <a:extLst>
                <a:ext uri="{FF2B5EF4-FFF2-40B4-BE49-F238E27FC236}">
                  <a16:creationId xmlns:a16="http://schemas.microsoft.com/office/drawing/2014/main" id="{866F3D6E-A488-5B67-7145-492090D30B4B}"/>
                </a:ext>
              </a:extLst>
            </p:cNvPr>
            <p:cNvCxnSpPr/>
            <p:nvPr/>
          </p:nvCxnSpPr>
          <p:spPr>
            <a:xfrm rot="5400000">
              <a:off x="2488727" y="880052"/>
              <a:ext cx="0" cy="506910"/>
            </a:xfrm>
            <a:prstGeom prst="line">
              <a:avLst/>
            </a:prstGeom>
            <a:noFill/>
            <a:ln w="19050" cap="rnd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  <p:sp>
          <p:nvSpPr>
            <p:cNvPr id="100" name="Rectángulo 9">
              <a:extLst>
                <a:ext uri="{FF2B5EF4-FFF2-40B4-BE49-F238E27FC236}">
                  <a16:creationId xmlns:a16="http://schemas.microsoft.com/office/drawing/2014/main" id="{0EA662CF-09A8-51AF-873B-FE2D7CCDD42F}"/>
                </a:ext>
              </a:extLst>
            </p:cNvPr>
            <p:cNvSpPr/>
            <p:nvPr/>
          </p:nvSpPr>
          <p:spPr>
            <a:xfrm rot="5400000">
              <a:off x="2354732" y="1040725"/>
              <a:ext cx="252672" cy="185565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B153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101" name="Conector recto 10">
              <a:extLst>
                <a:ext uri="{FF2B5EF4-FFF2-40B4-BE49-F238E27FC236}">
                  <a16:creationId xmlns:a16="http://schemas.microsoft.com/office/drawing/2014/main" id="{78765E81-F7A5-D401-C843-099AD42B9A3E}"/>
                </a:ext>
              </a:extLst>
            </p:cNvPr>
            <p:cNvCxnSpPr/>
            <p:nvPr/>
          </p:nvCxnSpPr>
          <p:spPr>
            <a:xfrm rot="5400000" flipV="1">
              <a:off x="2354732" y="1040725"/>
              <a:ext cx="252672" cy="185565"/>
            </a:xfrm>
            <a:prstGeom prst="line">
              <a:avLst/>
            </a:prstGeom>
            <a:noFill/>
            <a:ln w="19050" cap="rnd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  <p:sp>
          <p:nvSpPr>
            <p:cNvPr id="102" name="CuadroTexto 11">
              <a:extLst>
                <a:ext uri="{FF2B5EF4-FFF2-40B4-BE49-F238E27FC236}">
                  <a16:creationId xmlns:a16="http://schemas.microsoft.com/office/drawing/2014/main" id="{809D4770-5235-98F4-E9D4-D7B85F00AE80}"/>
                </a:ext>
              </a:extLst>
            </p:cNvPr>
            <p:cNvSpPr txBox="1"/>
            <p:nvPr/>
          </p:nvSpPr>
          <p:spPr>
            <a:xfrm rot="5400000">
              <a:off x="2401293" y="950196"/>
              <a:ext cx="206739" cy="31503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1B1534"/>
                  </a:solidFill>
                  <a:effectLst/>
                  <a:uLnTx/>
                  <a:uFillTx/>
                  <a:latin typeface="Arial"/>
                </a:rPr>
                <a:t>~</a:t>
              </a:r>
            </a:p>
          </p:txBody>
        </p:sp>
        <p:sp>
          <p:nvSpPr>
            <p:cNvPr id="103" name="CuadroTexto 12">
              <a:extLst>
                <a:ext uri="{FF2B5EF4-FFF2-40B4-BE49-F238E27FC236}">
                  <a16:creationId xmlns:a16="http://schemas.microsoft.com/office/drawing/2014/main" id="{65D55FFC-7D30-344E-7C1C-0F3DE87BCDA8}"/>
                </a:ext>
              </a:extLst>
            </p:cNvPr>
            <p:cNvSpPr txBox="1"/>
            <p:nvPr/>
          </p:nvSpPr>
          <p:spPr>
            <a:xfrm rot="5400000">
              <a:off x="2320245" y="1082373"/>
              <a:ext cx="206739" cy="2942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1B1534"/>
                  </a:solidFill>
                  <a:effectLst/>
                  <a:uLnTx/>
                  <a:uFillTx/>
                  <a:latin typeface="Arial"/>
                </a:rPr>
                <a:t>~</a:t>
              </a:r>
            </a:p>
          </p:txBody>
        </p:sp>
        <p:sp>
          <p:nvSpPr>
            <p:cNvPr id="104" name="Rectángulo 13">
              <a:extLst>
                <a:ext uri="{FF2B5EF4-FFF2-40B4-BE49-F238E27FC236}">
                  <a16:creationId xmlns:a16="http://schemas.microsoft.com/office/drawing/2014/main" id="{9C461ECE-6F15-C111-C29F-D550A40763F7}"/>
                </a:ext>
              </a:extLst>
            </p:cNvPr>
            <p:cNvSpPr/>
            <p:nvPr/>
          </p:nvSpPr>
          <p:spPr>
            <a:xfrm rot="5400000">
              <a:off x="2631332" y="1109654"/>
              <a:ext cx="64062" cy="48811"/>
            </a:xfrm>
            <a:prstGeom prst="rect">
              <a:avLst/>
            </a:prstGeom>
            <a:solidFill>
              <a:srgbClr val="4D217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B153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Elipse 14">
              <a:extLst>
                <a:ext uri="{FF2B5EF4-FFF2-40B4-BE49-F238E27FC236}">
                  <a16:creationId xmlns:a16="http://schemas.microsoft.com/office/drawing/2014/main" id="{A10202A4-3A67-7BEC-3915-433B54ABC723}"/>
                </a:ext>
              </a:extLst>
            </p:cNvPr>
            <p:cNvSpPr/>
            <p:nvPr/>
          </p:nvSpPr>
          <p:spPr>
            <a:xfrm rot="5400000">
              <a:off x="1914834" y="979647"/>
              <a:ext cx="333596" cy="307275"/>
            </a:xfrm>
            <a:prstGeom prst="ellipse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B153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Elipse 15">
              <a:extLst>
                <a:ext uri="{FF2B5EF4-FFF2-40B4-BE49-F238E27FC236}">
                  <a16:creationId xmlns:a16="http://schemas.microsoft.com/office/drawing/2014/main" id="{E944311A-474B-DE43-7BA3-1A7EC916095F}"/>
                </a:ext>
              </a:extLst>
            </p:cNvPr>
            <p:cNvSpPr/>
            <p:nvPr/>
          </p:nvSpPr>
          <p:spPr>
            <a:xfrm rot="5400000">
              <a:off x="1967817" y="1041980"/>
              <a:ext cx="237789" cy="183291"/>
            </a:xfrm>
            <a:prstGeom prst="ellipse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B153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CuadroTexto 16">
              <a:extLst>
                <a:ext uri="{FF2B5EF4-FFF2-40B4-BE49-F238E27FC236}">
                  <a16:creationId xmlns:a16="http://schemas.microsoft.com/office/drawing/2014/main" id="{9977F011-E41F-FDCF-72DD-9E6A6CC4F493}"/>
                </a:ext>
              </a:extLst>
            </p:cNvPr>
            <p:cNvSpPr txBox="1"/>
            <p:nvPr/>
          </p:nvSpPr>
          <p:spPr>
            <a:xfrm rot="5400000">
              <a:off x="2005585" y="1094162"/>
              <a:ext cx="175194" cy="9652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1B1534"/>
                  </a:solidFill>
                  <a:effectLst/>
                  <a:uLnTx/>
                  <a:uFillTx/>
                  <a:latin typeface="Arial"/>
                </a:rPr>
                <a:t>SM</a:t>
              </a:r>
            </a:p>
          </p:txBody>
        </p:sp>
      </p:grpSp>
      <p:grpSp>
        <p:nvGrpSpPr>
          <p:cNvPr id="23" name="Grupo 17">
            <a:extLst>
              <a:ext uri="{FF2B5EF4-FFF2-40B4-BE49-F238E27FC236}">
                <a16:creationId xmlns:a16="http://schemas.microsoft.com/office/drawing/2014/main" id="{E34E76B5-92CB-16BF-B97A-AB03A0968913}"/>
              </a:ext>
            </a:extLst>
          </p:cNvPr>
          <p:cNvGrpSpPr/>
          <p:nvPr/>
        </p:nvGrpSpPr>
        <p:grpSpPr>
          <a:xfrm>
            <a:off x="7767042" y="2244240"/>
            <a:ext cx="180594" cy="486359"/>
            <a:chOff x="4185220" y="4905153"/>
            <a:chExt cx="319431" cy="837405"/>
          </a:xfrm>
        </p:grpSpPr>
        <p:cxnSp>
          <p:nvCxnSpPr>
            <p:cNvPr id="91" name="Conector recto 18">
              <a:extLst>
                <a:ext uri="{FF2B5EF4-FFF2-40B4-BE49-F238E27FC236}">
                  <a16:creationId xmlns:a16="http://schemas.microsoft.com/office/drawing/2014/main" id="{28CF9698-9340-E4D2-FE8C-C555FCFE05F9}"/>
                </a:ext>
              </a:extLst>
            </p:cNvPr>
            <p:cNvCxnSpPr>
              <a:stCxn id="97" idx="0"/>
            </p:cNvCxnSpPr>
            <p:nvPr/>
          </p:nvCxnSpPr>
          <p:spPr>
            <a:xfrm flipV="1">
              <a:off x="4344936" y="4905153"/>
              <a:ext cx="11513" cy="530130"/>
            </a:xfrm>
            <a:prstGeom prst="line">
              <a:avLst/>
            </a:prstGeom>
            <a:noFill/>
            <a:ln w="19050" cap="rnd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  <p:sp>
          <p:nvSpPr>
            <p:cNvPr id="92" name="Rectángulo 19">
              <a:extLst>
                <a:ext uri="{FF2B5EF4-FFF2-40B4-BE49-F238E27FC236}">
                  <a16:creationId xmlns:a16="http://schemas.microsoft.com/office/drawing/2014/main" id="{C2EAD651-7CF6-DCB0-E910-0C4D2A03EF46}"/>
                </a:ext>
              </a:extLst>
            </p:cNvPr>
            <p:cNvSpPr/>
            <p:nvPr/>
          </p:nvSpPr>
          <p:spPr>
            <a:xfrm>
              <a:off x="4201728" y="5096703"/>
              <a:ext cx="272101" cy="185565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B153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93" name="Conector recto 20">
              <a:extLst>
                <a:ext uri="{FF2B5EF4-FFF2-40B4-BE49-F238E27FC236}">
                  <a16:creationId xmlns:a16="http://schemas.microsoft.com/office/drawing/2014/main" id="{6D803054-1270-043D-47E9-A5A7197CC040}"/>
                </a:ext>
              </a:extLst>
            </p:cNvPr>
            <p:cNvCxnSpPr/>
            <p:nvPr/>
          </p:nvCxnSpPr>
          <p:spPr>
            <a:xfrm flipV="1">
              <a:off x="4201728" y="5096703"/>
              <a:ext cx="272101" cy="185565"/>
            </a:xfrm>
            <a:prstGeom prst="line">
              <a:avLst/>
            </a:prstGeom>
            <a:noFill/>
            <a:ln w="19050" cap="rnd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  <p:sp>
          <p:nvSpPr>
            <p:cNvPr id="94" name="CuadroTexto 21">
              <a:extLst>
                <a:ext uri="{FF2B5EF4-FFF2-40B4-BE49-F238E27FC236}">
                  <a16:creationId xmlns:a16="http://schemas.microsoft.com/office/drawing/2014/main" id="{4D21971A-5A39-F816-1BD2-2830F788587A}"/>
                </a:ext>
              </a:extLst>
            </p:cNvPr>
            <p:cNvSpPr txBox="1"/>
            <p:nvPr/>
          </p:nvSpPr>
          <p:spPr>
            <a:xfrm>
              <a:off x="4209869" y="5014319"/>
              <a:ext cx="166873" cy="22357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1B1534"/>
                  </a:solidFill>
                  <a:effectLst/>
                  <a:uLnTx/>
                  <a:uFillTx/>
                  <a:latin typeface="Arial"/>
                </a:rPr>
                <a:t>~</a:t>
              </a:r>
            </a:p>
          </p:txBody>
        </p:sp>
        <p:sp>
          <p:nvSpPr>
            <p:cNvPr id="95" name="CuadroTexto 22">
              <a:extLst>
                <a:ext uri="{FF2B5EF4-FFF2-40B4-BE49-F238E27FC236}">
                  <a16:creationId xmlns:a16="http://schemas.microsoft.com/office/drawing/2014/main" id="{BA507682-7AF9-80D0-0FE1-7A176F5FB76F}"/>
                </a:ext>
              </a:extLst>
            </p:cNvPr>
            <p:cNvSpPr txBox="1"/>
            <p:nvPr/>
          </p:nvSpPr>
          <p:spPr>
            <a:xfrm>
              <a:off x="4337777" y="5099735"/>
              <a:ext cx="166873" cy="2087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1B1534"/>
                  </a:solidFill>
                  <a:effectLst/>
                  <a:uLnTx/>
                  <a:uFillTx/>
                  <a:latin typeface="Arial"/>
                </a:rPr>
                <a:t>~</a:t>
              </a:r>
            </a:p>
          </p:txBody>
        </p:sp>
        <p:sp>
          <p:nvSpPr>
            <p:cNvPr id="96" name="Rectángulo 23">
              <a:extLst>
                <a:ext uri="{FF2B5EF4-FFF2-40B4-BE49-F238E27FC236}">
                  <a16:creationId xmlns:a16="http://schemas.microsoft.com/office/drawing/2014/main" id="{B8C74159-ADF4-AD31-0747-38A4867F7A67}"/>
                </a:ext>
              </a:extLst>
            </p:cNvPr>
            <p:cNvSpPr/>
            <p:nvPr/>
          </p:nvSpPr>
          <p:spPr>
            <a:xfrm>
              <a:off x="4321533" y="4982785"/>
              <a:ext cx="68988" cy="48811"/>
            </a:xfrm>
            <a:prstGeom prst="rect">
              <a:avLst/>
            </a:prstGeom>
            <a:solidFill>
              <a:srgbClr val="4D217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B153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7" name="Elipse 24">
              <a:extLst>
                <a:ext uri="{FF2B5EF4-FFF2-40B4-BE49-F238E27FC236}">
                  <a16:creationId xmlns:a16="http://schemas.microsoft.com/office/drawing/2014/main" id="{EBC18F71-2E5F-A8F2-B943-569DF46F575A}"/>
                </a:ext>
              </a:extLst>
            </p:cNvPr>
            <p:cNvSpPr/>
            <p:nvPr/>
          </p:nvSpPr>
          <p:spPr>
            <a:xfrm>
              <a:off x="4185220" y="5435283"/>
              <a:ext cx="319431" cy="307275"/>
            </a:xfrm>
            <a:prstGeom prst="ellipse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B153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" name="CuadroTexto 25">
              <a:extLst>
                <a:ext uri="{FF2B5EF4-FFF2-40B4-BE49-F238E27FC236}">
                  <a16:creationId xmlns:a16="http://schemas.microsoft.com/office/drawing/2014/main" id="{BF75FFE9-2755-D9D9-2C0F-DC3D0387FB2B}"/>
                </a:ext>
              </a:extLst>
            </p:cNvPr>
            <p:cNvSpPr txBox="1"/>
            <p:nvPr/>
          </p:nvSpPr>
          <p:spPr>
            <a:xfrm>
              <a:off x="4273013" y="5453634"/>
              <a:ext cx="166873" cy="2087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1B1534"/>
                  </a:solidFill>
                  <a:effectLst/>
                  <a:uLnTx/>
                  <a:uFillTx/>
                  <a:latin typeface="Arial"/>
                </a:rPr>
                <a:t>~</a:t>
              </a:r>
            </a:p>
          </p:txBody>
        </p:sp>
      </p:grpSp>
      <p:sp>
        <p:nvSpPr>
          <p:cNvPr id="24" name="CuadroTexto 26">
            <a:extLst>
              <a:ext uri="{FF2B5EF4-FFF2-40B4-BE49-F238E27FC236}">
                <a16:creationId xmlns:a16="http://schemas.microsoft.com/office/drawing/2014/main" id="{194B3296-457E-9F43-CF47-9121E08313C7}"/>
              </a:ext>
            </a:extLst>
          </p:cNvPr>
          <p:cNvSpPr txBox="1"/>
          <p:nvPr/>
        </p:nvSpPr>
        <p:spPr>
          <a:xfrm>
            <a:off x="6586525" y="3034966"/>
            <a:ext cx="375673" cy="742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noProof="0" dirty="0">
                <a:solidFill>
                  <a:schemeClr val="bg1"/>
                </a:solidFill>
                <a:latin typeface="Arial"/>
              </a:rPr>
              <a:t>3 CCV</a:t>
            </a:r>
          </a:p>
        </p:txBody>
      </p:sp>
      <p:sp>
        <p:nvSpPr>
          <p:cNvPr id="71" name="CuadroTexto 27">
            <a:extLst>
              <a:ext uri="{FF2B5EF4-FFF2-40B4-BE49-F238E27FC236}">
                <a16:creationId xmlns:a16="http://schemas.microsoft.com/office/drawing/2014/main" id="{FC30AB90-5ED3-F3ED-3316-B3FDB019093A}"/>
              </a:ext>
            </a:extLst>
          </p:cNvPr>
          <p:cNvSpPr txBox="1"/>
          <p:nvPr/>
        </p:nvSpPr>
        <p:spPr>
          <a:xfrm>
            <a:off x="7683193" y="3043258"/>
            <a:ext cx="375673" cy="742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noProof="0" dirty="0">
                <a:solidFill>
                  <a:schemeClr val="bg1"/>
                </a:solidFill>
                <a:latin typeface="Arial"/>
              </a:rPr>
              <a:t>3 VDF</a:t>
            </a:r>
          </a:p>
        </p:txBody>
      </p:sp>
      <p:sp>
        <p:nvSpPr>
          <p:cNvPr id="72" name="Flecha: a la derecha 28">
            <a:extLst>
              <a:ext uri="{FF2B5EF4-FFF2-40B4-BE49-F238E27FC236}">
                <a16:creationId xmlns:a16="http://schemas.microsoft.com/office/drawing/2014/main" id="{B89CF0D3-FA07-7F3F-D84D-81508E13BB9C}"/>
              </a:ext>
            </a:extLst>
          </p:cNvPr>
          <p:cNvSpPr/>
          <p:nvPr/>
        </p:nvSpPr>
        <p:spPr>
          <a:xfrm rot="16200000">
            <a:off x="7816308" y="2790765"/>
            <a:ext cx="203875" cy="162016"/>
          </a:xfrm>
          <a:prstGeom prst="rightArrow">
            <a:avLst/>
          </a:prstGeom>
          <a:solidFill>
            <a:srgbClr val="FF99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1B153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Flecha: a la derecha 29">
            <a:extLst>
              <a:ext uri="{FF2B5EF4-FFF2-40B4-BE49-F238E27FC236}">
                <a16:creationId xmlns:a16="http://schemas.microsoft.com/office/drawing/2014/main" id="{D26D3EC1-ED0F-DD64-9841-1D421930FDD0}"/>
              </a:ext>
            </a:extLst>
          </p:cNvPr>
          <p:cNvSpPr/>
          <p:nvPr/>
        </p:nvSpPr>
        <p:spPr>
          <a:xfrm rot="5400000">
            <a:off x="7689650" y="2806641"/>
            <a:ext cx="203875" cy="162016"/>
          </a:xfrm>
          <a:prstGeom prst="rightArrow">
            <a:avLst/>
          </a:prstGeom>
          <a:solidFill>
            <a:srgbClr val="00B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1B153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Flecha: a la derecha 30">
            <a:extLst>
              <a:ext uri="{FF2B5EF4-FFF2-40B4-BE49-F238E27FC236}">
                <a16:creationId xmlns:a16="http://schemas.microsoft.com/office/drawing/2014/main" id="{B421B771-0096-B84C-EC70-8D90A1F68500}"/>
              </a:ext>
            </a:extLst>
          </p:cNvPr>
          <p:cNvSpPr/>
          <p:nvPr/>
        </p:nvSpPr>
        <p:spPr>
          <a:xfrm rot="5400000">
            <a:off x="6648248" y="2862032"/>
            <a:ext cx="203875" cy="162016"/>
          </a:xfrm>
          <a:prstGeom prst="rightArrow">
            <a:avLst/>
          </a:prstGeom>
          <a:solidFill>
            <a:srgbClr val="00B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1B153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76" name="Grupo 31">
            <a:extLst>
              <a:ext uri="{FF2B5EF4-FFF2-40B4-BE49-F238E27FC236}">
                <a16:creationId xmlns:a16="http://schemas.microsoft.com/office/drawing/2014/main" id="{4E7DA393-924E-DE60-45BC-D0CF898223AC}"/>
              </a:ext>
            </a:extLst>
          </p:cNvPr>
          <p:cNvGrpSpPr/>
          <p:nvPr/>
        </p:nvGrpSpPr>
        <p:grpSpPr>
          <a:xfrm rot="16200000">
            <a:off x="7520357" y="2319767"/>
            <a:ext cx="472877" cy="333596"/>
            <a:chOff x="1927994" y="966487"/>
            <a:chExt cx="814188" cy="333596"/>
          </a:xfrm>
          <a:noFill/>
        </p:grpSpPr>
        <p:cxnSp>
          <p:nvCxnSpPr>
            <p:cNvPr id="82" name="Conector recto 32">
              <a:extLst>
                <a:ext uri="{FF2B5EF4-FFF2-40B4-BE49-F238E27FC236}">
                  <a16:creationId xmlns:a16="http://schemas.microsoft.com/office/drawing/2014/main" id="{9ED8217A-4C51-D648-4076-075F0B9190E0}"/>
                </a:ext>
              </a:extLst>
            </p:cNvPr>
            <p:cNvCxnSpPr/>
            <p:nvPr/>
          </p:nvCxnSpPr>
          <p:spPr>
            <a:xfrm rot="5400000">
              <a:off x="2488727" y="880052"/>
              <a:ext cx="0" cy="506910"/>
            </a:xfrm>
            <a:prstGeom prst="line">
              <a:avLst/>
            </a:prstGeom>
            <a:grpFill/>
            <a:ln w="19050" cap="rnd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  <p:sp>
          <p:nvSpPr>
            <p:cNvPr id="83" name="Rectángulo 33">
              <a:extLst>
                <a:ext uri="{FF2B5EF4-FFF2-40B4-BE49-F238E27FC236}">
                  <a16:creationId xmlns:a16="http://schemas.microsoft.com/office/drawing/2014/main" id="{3A8C3D95-DCD0-1249-E6C2-18C01F820B43}"/>
                </a:ext>
              </a:extLst>
            </p:cNvPr>
            <p:cNvSpPr/>
            <p:nvPr/>
          </p:nvSpPr>
          <p:spPr>
            <a:xfrm rot="5400000">
              <a:off x="2354732" y="1040725"/>
              <a:ext cx="252672" cy="185565"/>
            </a:xfrm>
            <a:prstGeom prst="rect">
              <a:avLst/>
            </a:prstGeom>
            <a:grpFill/>
            <a:ln w="127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B153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84" name="Conector recto 34">
              <a:extLst>
                <a:ext uri="{FF2B5EF4-FFF2-40B4-BE49-F238E27FC236}">
                  <a16:creationId xmlns:a16="http://schemas.microsoft.com/office/drawing/2014/main" id="{6CCF76EF-291D-53F6-CF59-B402E0F1CA59}"/>
                </a:ext>
              </a:extLst>
            </p:cNvPr>
            <p:cNvCxnSpPr/>
            <p:nvPr/>
          </p:nvCxnSpPr>
          <p:spPr>
            <a:xfrm rot="5400000" flipV="1">
              <a:off x="2354732" y="1040725"/>
              <a:ext cx="252672" cy="185565"/>
            </a:xfrm>
            <a:prstGeom prst="line">
              <a:avLst/>
            </a:prstGeom>
            <a:grpFill/>
            <a:ln w="19050" cap="rnd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  <p:sp>
          <p:nvSpPr>
            <p:cNvPr id="85" name="CuadroTexto 35">
              <a:extLst>
                <a:ext uri="{FF2B5EF4-FFF2-40B4-BE49-F238E27FC236}">
                  <a16:creationId xmlns:a16="http://schemas.microsoft.com/office/drawing/2014/main" id="{8E1FD0DA-093E-3003-6E3B-59F4FDCEBD24}"/>
                </a:ext>
              </a:extLst>
            </p:cNvPr>
            <p:cNvSpPr txBox="1"/>
            <p:nvPr/>
          </p:nvSpPr>
          <p:spPr>
            <a:xfrm rot="5400000">
              <a:off x="2466969" y="980424"/>
              <a:ext cx="154958" cy="223573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1B1534"/>
                  </a:solidFill>
                  <a:effectLst/>
                  <a:uLnTx/>
                  <a:uFillTx/>
                  <a:latin typeface="Arial"/>
                </a:rPr>
                <a:t>~</a:t>
              </a:r>
            </a:p>
          </p:txBody>
        </p:sp>
        <p:sp>
          <p:nvSpPr>
            <p:cNvPr id="86" name="CuadroTexto 36">
              <a:extLst>
                <a:ext uri="{FF2B5EF4-FFF2-40B4-BE49-F238E27FC236}">
                  <a16:creationId xmlns:a16="http://schemas.microsoft.com/office/drawing/2014/main" id="{BA4B1255-8D53-FDE5-63E8-F8BEF495EABD}"/>
                </a:ext>
              </a:extLst>
            </p:cNvPr>
            <p:cNvSpPr txBox="1"/>
            <p:nvPr/>
          </p:nvSpPr>
          <p:spPr>
            <a:xfrm rot="5400000">
              <a:off x="2388947" y="1106593"/>
              <a:ext cx="154958" cy="208785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1B1534"/>
                  </a:solidFill>
                  <a:effectLst/>
                  <a:uLnTx/>
                  <a:uFillTx/>
                  <a:latin typeface="Arial"/>
                </a:rPr>
                <a:t>~</a:t>
              </a:r>
            </a:p>
          </p:txBody>
        </p:sp>
        <p:sp>
          <p:nvSpPr>
            <p:cNvPr id="87" name="Rectángulo 37">
              <a:extLst>
                <a:ext uri="{FF2B5EF4-FFF2-40B4-BE49-F238E27FC236}">
                  <a16:creationId xmlns:a16="http://schemas.microsoft.com/office/drawing/2014/main" id="{85A34BC2-1748-3981-6102-860B57A304F4}"/>
                </a:ext>
              </a:extLst>
            </p:cNvPr>
            <p:cNvSpPr/>
            <p:nvPr/>
          </p:nvSpPr>
          <p:spPr>
            <a:xfrm rot="5400000">
              <a:off x="2631332" y="1109654"/>
              <a:ext cx="64062" cy="48811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B153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" name="Elipse 38">
              <a:extLst>
                <a:ext uri="{FF2B5EF4-FFF2-40B4-BE49-F238E27FC236}">
                  <a16:creationId xmlns:a16="http://schemas.microsoft.com/office/drawing/2014/main" id="{14F6102B-5E30-EA4D-B8CD-DC501CC776A1}"/>
                </a:ext>
              </a:extLst>
            </p:cNvPr>
            <p:cNvSpPr/>
            <p:nvPr/>
          </p:nvSpPr>
          <p:spPr>
            <a:xfrm rot="5400000">
              <a:off x="1914834" y="979647"/>
              <a:ext cx="333596" cy="307275"/>
            </a:xfrm>
            <a:prstGeom prst="ellipse">
              <a:avLst/>
            </a:prstGeom>
            <a:grpFill/>
            <a:ln w="127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B153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" name="Elipse 39">
              <a:extLst>
                <a:ext uri="{FF2B5EF4-FFF2-40B4-BE49-F238E27FC236}">
                  <a16:creationId xmlns:a16="http://schemas.microsoft.com/office/drawing/2014/main" id="{86157CB8-B8E6-091B-4C7D-EE31A1905439}"/>
                </a:ext>
              </a:extLst>
            </p:cNvPr>
            <p:cNvSpPr/>
            <p:nvPr/>
          </p:nvSpPr>
          <p:spPr>
            <a:xfrm rot="5400000">
              <a:off x="1967817" y="1041980"/>
              <a:ext cx="237789" cy="183291"/>
            </a:xfrm>
            <a:prstGeom prst="ellipse">
              <a:avLst/>
            </a:prstGeom>
            <a:grpFill/>
            <a:ln w="127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B153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" name="CuadroTexto 40">
              <a:extLst>
                <a:ext uri="{FF2B5EF4-FFF2-40B4-BE49-F238E27FC236}">
                  <a16:creationId xmlns:a16="http://schemas.microsoft.com/office/drawing/2014/main" id="{FE67BFE6-0547-30BF-1AA3-6776A9E5C5AD}"/>
                </a:ext>
              </a:extLst>
            </p:cNvPr>
            <p:cNvSpPr txBox="1"/>
            <p:nvPr/>
          </p:nvSpPr>
          <p:spPr>
            <a:xfrm rot="5400000">
              <a:off x="2011843" y="1085023"/>
              <a:ext cx="175194" cy="96523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1B1534"/>
                  </a:solidFill>
                  <a:effectLst/>
                  <a:uLnTx/>
                  <a:uFillTx/>
                  <a:latin typeface="Arial"/>
                </a:rPr>
                <a:t>SM</a:t>
              </a:r>
            </a:p>
          </p:txBody>
        </p:sp>
      </p:grpSp>
      <p:sp>
        <p:nvSpPr>
          <p:cNvPr id="77" name="CuadroTexto 41">
            <a:extLst>
              <a:ext uri="{FF2B5EF4-FFF2-40B4-BE49-F238E27FC236}">
                <a16:creationId xmlns:a16="http://schemas.microsoft.com/office/drawing/2014/main" id="{471412B2-0293-3968-DDEE-B15F561D5F6D}"/>
              </a:ext>
            </a:extLst>
          </p:cNvPr>
          <p:cNvSpPr txBox="1"/>
          <p:nvPr/>
        </p:nvSpPr>
        <p:spPr>
          <a:xfrm>
            <a:off x="7120337" y="3039284"/>
            <a:ext cx="375673" cy="742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noProof="0" dirty="0">
                <a:solidFill>
                  <a:schemeClr val="bg1"/>
                </a:solidFill>
                <a:latin typeface="Arial"/>
              </a:rPr>
              <a:t>2 CCV</a:t>
            </a:r>
          </a:p>
        </p:txBody>
      </p:sp>
      <p:sp>
        <p:nvSpPr>
          <p:cNvPr id="78" name="Flecha: a la derecha 42">
            <a:extLst>
              <a:ext uri="{FF2B5EF4-FFF2-40B4-BE49-F238E27FC236}">
                <a16:creationId xmlns:a16="http://schemas.microsoft.com/office/drawing/2014/main" id="{5D38BEBB-D97E-EE88-386F-6E9F7444502C}"/>
              </a:ext>
            </a:extLst>
          </p:cNvPr>
          <p:cNvSpPr/>
          <p:nvPr/>
        </p:nvSpPr>
        <p:spPr>
          <a:xfrm rot="5400000">
            <a:off x="7155256" y="2861524"/>
            <a:ext cx="203875" cy="162016"/>
          </a:xfrm>
          <a:prstGeom prst="rightArrow">
            <a:avLst/>
          </a:prstGeom>
          <a:solidFill>
            <a:srgbClr val="00B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1B153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Flecha: a la derecha 43">
            <a:extLst>
              <a:ext uri="{FF2B5EF4-FFF2-40B4-BE49-F238E27FC236}">
                <a16:creationId xmlns:a16="http://schemas.microsoft.com/office/drawing/2014/main" id="{99AFB5B7-9F72-1634-DBE2-941DEA8948AF}"/>
              </a:ext>
            </a:extLst>
          </p:cNvPr>
          <p:cNvSpPr/>
          <p:nvPr/>
        </p:nvSpPr>
        <p:spPr>
          <a:xfrm rot="10800000">
            <a:off x="11583138" y="1211297"/>
            <a:ext cx="198464" cy="166434"/>
          </a:xfrm>
          <a:prstGeom prst="rightArrow">
            <a:avLst/>
          </a:prstGeom>
          <a:solidFill>
            <a:srgbClr val="00B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1B153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CuadroTexto 44">
            <a:extLst>
              <a:ext uri="{FF2B5EF4-FFF2-40B4-BE49-F238E27FC236}">
                <a16:creationId xmlns:a16="http://schemas.microsoft.com/office/drawing/2014/main" id="{709B11CC-F505-1249-84DE-B0FAE77E84AF}"/>
              </a:ext>
            </a:extLst>
          </p:cNvPr>
          <p:cNvSpPr txBox="1"/>
          <p:nvPr/>
        </p:nvSpPr>
        <p:spPr>
          <a:xfrm>
            <a:off x="11211256" y="1627294"/>
            <a:ext cx="711657" cy="34698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noProof="0" dirty="0">
                <a:solidFill>
                  <a:srgbClr val="1B1534"/>
                </a:solidFill>
                <a:latin typeface="Arial"/>
              </a:rPr>
              <a:t>180MW</a:t>
            </a:r>
          </a:p>
        </p:txBody>
      </p:sp>
      <p:pic>
        <p:nvPicPr>
          <p:cNvPr id="81" name="Imagen 13">
            <a:extLst>
              <a:ext uri="{FF2B5EF4-FFF2-40B4-BE49-F238E27FC236}">
                <a16:creationId xmlns:a16="http://schemas.microsoft.com/office/drawing/2014/main" id="{C37E347E-2C92-F220-8A05-FC5E0C53A38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33254" y="3137290"/>
            <a:ext cx="1541379" cy="1326315"/>
          </a:xfrm>
          <a:prstGeom prst="rect">
            <a:avLst/>
          </a:prstGeom>
          <a:ln w="5715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29631969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0F92192-2AB4-ABA9-E2E6-EDCF42126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itachi Sans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5C8221-7419-69CE-D687-A8BE9F161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F4BC05-462B-4F19-BE6B-A1043C81AA78}" type="slidenum">
              <a:rPr kumimoji="0" lang="en-GB" sz="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itachi Sans"/>
              <a:ea typeface="+mn-ea"/>
              <a:cs typeface="+mn-cs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EBB14616-4911-E68E-1D8E-B37F0AA5F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3" y="632438"/>
            <a:ext cx="7442201" cy="1315745"/>
          </a:xfrm>
        </p:spPr>
        <p:txBody>
          <a:bodyPr/>
          <a:lstStyle/>
          <a:p>
            <a:r>
              <a:rPr lang="en-AU"/>
              <a:t>Thank you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77FFD6F-9127-5B94-C259-BD0F64BC4AC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73072" y="3883025"/>
            <a:ext cx="5379088" cy="1820141"/>
          </a:xfrm>
        </p:spPr>
        <p:txBody>
          <a:bodyPr/>
          <a:lstStyle/>
          <a:p>
            <a:r>
              <a:rPr lang="en-US" sz="1800"/>
              <a:t>Subscribe to our </a:t>
            </a:r>
            <a:r>
              <a:rPr lang="en-US" sz="1800" b="1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monthly newsletter</a:t>
            </a:r>
            <a:r>
              <a:rPr lang="en-US" sz="1800" b="1"/>
              <a:t> </a:t>
            </a:r>
            <a:r>
              <a:rPr lang="en-US" sz="1800"/>
              <a:t>for the latest Hitachi Energy and industry news.</a:t>
            </a:r>
            <a:endParaRPr lang="en-US" sz="1800">
              <a:cs typeface="Arial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EA1C8F0-4F44-1427-BAC2-B42C3D17D4E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02411" y="3882160"/>
            <a:ext cx="1944062" cy="1820140"/>
          </a:xfrm>
        </p:spPr>
        <p:txBody>
          <a:bodyPr/>
          <a:lstStyle/>
          <a:p>
            <a:r>
              <a:rPr lang="en-AU"/>
              <a:t>www.hitachienergy.com</a:t>
            </a:r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31219086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504C0D-DC31-462D-0CF6-9E9BEB41F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tachi Sans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63297B-6D11-BA65-D4CF-68E2C630B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F4BC05-462B-4F19-BE6B-A1043C81AA78}" type="slidenum">
              <a:rPr kumimoji="0" lang="en-GB" sz="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tachi Sans"/>
              <a:ea typeface="+mn-ea"/>
              <a:cs typeface="+mn-cs"/>
            </a:endParaRPr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1626985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Placeholder 10">
            <a:extLst>
              <a:ext uri="{FF2B5EF4-FFF2-40B4-BE49-F238E27FC236}">
                <a16:creationId xmlns:a16="http://schemas.microsoft.com/office/drawing/2014/main" id="{04D0E762-EDBC-1812-1395-F2B0574DAB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2" y="0"/>
            <a:ext cx="12182238" cy="6858000"/>
          </a:xfrm>
          <a:prstGeom prst="rect">
            <a:avLst/>
          </a:prstGeom>
          <a:gradFill>
            <a:gsLst>
              <a:gs pos="0">
                <a:schemeClr val="bg1">
                  <a:alpha val="24000"/>
                  <a:lumMod val="13000"/>
                </a:schemeClr>
              </a:gs>
              <a:gs pos="57000">
                <a:schemeClr val="tx1">
                  <a:alpha val="50000"/>
                  <a:lumMod val="77000"/>
                  <a:lumOff val="23000"/>
                </a:schemeClr>
              </a:gs>
            </a:gsLst>
            <a:lin ang="5400000" scaled="1"/>
          </a:gradFill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422C2EE5-C11D-4D3E-2D62-F413AA0A4966}"/>
              </a:ext>
            </a:extLst>
          </p:cNvPr>
          <p:cNvSpPr/>
          <p:nvPr/>
        </p:nvSpPr>
        <p:spPr>
          <a:xfrm>
            <a:off x="-9762" y="0"/>
            <a:ext cx="12192000" cy="6858000"/>
          </a:xfrm>
          <a:prstGeom prst="rect">
            <a:avLst/>
          </a:prstGeom>
          <a:gradFill flip="none" rotWithShape="1">
            <a:gsLst>
              <a:gs pos="30000">
                <a:schemeClr val="bg1">
                  <a:alpha val="24000"/>
                  <a:lumMod val="13000"/>
                </a:schemeClr>
              </a:gs>
              <a:gs pos="57000">
                <a:schemeClr val="tx1">
                  <a:alpha val="50000"/>
                  <a:lumMod val="77000"/>
                  <a:lumOff val="23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tachi Sans" pitchFamily="50" charset="0"/>
              <a:ea typeface="+mn-ea"/>
              <a:cs typeface="+mn-cs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2660B63-C2AF-89D7-E047-5091CFD06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tachi Sans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99D385-FE02-3734-852A-6A4960B66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F4BC05-462B-4F19-BE6B-A1043C81AA78}" type="slidenum">
              <a:rPr kumimoji="0" lang="en-GB" sz="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tachi Sans"/>
              <a:ea typeface="+mn-ea"/>
              <a:cs typeface="+mn-cs"/>
            </a:endParaRP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E0B912E6-2A95-C267-C61A-9CE56A4B8D7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28817" y="388800"/>
            <a:ext cx="1026000" cy="227505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C4C30294-BC85-CC3B-9F04-AE625A096F7A}"/>
              </a:ext>
            </a:extLst>
          </p:cNvPr>
          <p:cNvSpPr txBox="1"/>
          <p:nvPr/>
        </p:nvSpPr>
        <p:spPr>
          <a:xfrm>
            <a:off x="9020176" y="6372001"/>
            <a:ext cx="2699686" cy="8266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t>© Hitachi Energy Ltd 2025. All rights reserved </a:t>
            </a:r>
          </a:p>
        </p:txBody>
      </p:sp>
      <p:sp>
        <p:nvSpPr>
          <p:cNvPr id="51" name="Title 3">
            <a:extLst>
              <a:ext uri="{FF2B5EF4-FFF2-40B4-BE49-F238E27FC236}">
                <a16:creationId xmlns:a16="http://schemas.microsoft.com/office/drawing/2014/main" id="{3996E124-D2E8-FD17-3CA8-AD5B0E25686E}"/>
              </a:ext>
            </a:extLst>
          </p:cNvPr>
          <p:cNvSpPr txBox="1">
            <a:spLocks/>
          </p:cNvSpPr>
          <p:nvPr/>
        </p:nvSpPr>
        <p:spPr>
          <a:xfrm>
            <a:off x="469899" y="403200"/>
            <a:ext cx="8412844" cy="3046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>
                <a:solidFill>
                  <a:schemeClr val="bg1"/>
                </a:solidFill>
              </a:rPr>
              <a:t>Nuestro planeta Tierra al 2050…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D70D87-01EE-FAB8-1833-A3CBB26DC537}"/>
              </a:ext>
            </a:extLst>
          </p:cNvPr>
          <p:cNvSpPr/>
          <p:nvPr/>
        </p:nvSpPr>
        <p:spPr>
          <a:xfrm>
            <a:off x="1301315" y="1579154"/>
            <a:ext cx="1794582" cy="1008743"/>
          </a:xfrm>
          <a:prstGeom prst="rect">
            <a:avLst/>
          </a:prstGeom>
          <a:solidFill>
            <a:schemeClr val="tx1">
              <a:alpha val="76000"/>
            </a:schemeClr>
          </a:solidFill>
          <a:ln>
            <a:solidFill>
              <a:schemeClr val="bg1">
                <a:alpha val="48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10 BN </a:t>
            </a:r>
          </a:p>
          <a:p>
            <a:pPr algn="ctr"/>
            <a:r>
              <a:rPr lang="en-US" sz="1200" dirty="0" err="1"/>
              <a:t>Habitantes</a:t>
            </a:r>
            <a:r>
              <a:rPr lang="en-US" sz="1200" dirty="0"/>
              <a:t> </a:t>
            </a:r>
            <a:r>
              <a:rPr lang="en-US" sz="1200" dirty="0" err="1"/>
              <a:t>en</a:t>
            </a:r>
            <a:r>
              <a:rPr lang="en-US" sz="1200" dirty="0"/>
              <a:t> </a:t>
            </a:r>
            <a:r>
              <a:rPr lang="en-US" sz="1200" dirty="0" err="1"/>
              <a:t>nuestro</a:t>
            </a:r>
            <a:r>
              <a:rPr lang="en-US" sz="1200" dirty="0"/>
              <a:t> </a:t>
            </a:r>
            <a:r>
              <a:rPr lang="en-US" sz="1200" dirty="0" err="1"/>
              <a:t>planeta</a:t>
            </a:r>
            <a:endParaRPr lang="en-US" sz="12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52BBFA-CB64-8DAB-3716-550C700EB60C}"/>
              </a:ext>
            </a:extLst>
          </p:cNvPr>
          <p:cNvSpPr/>
          <p:nvPr/>
        </p:nvSpPr>
        <p:spPr>
          <a:xfrm>
            <a:off x="3282968" y="1579151"/>
            <a:ext cx="1794582" cy="1008743"/>
          </a:xfrm>
          <a:prstGeom prst="rect">
            <a:avLst/>
          </a:prstGeom>
          <a:solidFill>
            <a:schemeClr val="tx1">
              <a:alpha val="76000"/>
            </a:schemeClr>
          </a:solidFill>
          <a:ln>
            <a:solidFill>
              <a:schemeClr val="bg1">
                <a:alpha val="48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/>
              <a:t>Limite de calentamiento global </a:t>
            </a:r>
            <a:r>
              <a:rPr lang="es-ES" sz="1200" b="1" dirty="0"/>
              <a:t>1.5°C</a:t>
            </a:r>
            <a:endParaRPr lang="es-ES" sz="1200" dirty="0"/>
          </a:p>
          <a:p>
            <a:pPr algn="ctr"/>
            <a:r>
              <a:rPr lang="en-US" sz="1200" dirty="0" err="1"/>
              <a:t>Llegaría</a:t>
            </a:r>
            <a:r>
              <a:rPr lang="en-US" sz="1200" dirty="0"/>
              <a:t> a Cero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2EA20F-DAC6-996B-8115-93596F191815}"/>
              </a:ext>
            </a:extLst>
          </p:cNvPr>
          <p:cNvSpPr/>
          <p:nvPr/>
        </p:nvSpPr>
        <p:spPr>
          <a:xfrm>
            <a:off x="7261750" y="4038775"/>
            <a:ext cx="1794582" cy="1008743"/>
          </a:xfrm>
          <a:prstGeom prst="rect">
            <a:avLst/>
          </a:prstGeom>
          <a:solidFill>
            <a:schemeClr val="tx1">
              <a:alpha val="76000"/>
            </a:schemeClr>
          </a:solidFill>
          <a:ln>
            <a:solidFill>
              <a:schemeClr val="bg1">
                <a:alpha val="48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50%</a:t>
            </a:r>
            <a:endParaRPr lang="en-US" sz="1200" dirty="0"/>
          </a:p>
          <a:p>
            <a:pPr algn="ctr"/>
            <a:r>
              <a:rPr lang="es-ES" sz="1200" dirty="0"/>
              <a:t>Fuentes de energía desde Sol y Viento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45004C-787B-8830-9917-39F603B49F1A}"/>
              </a:ext>
            </a:extLst>
          </p:cNvPr>
          <p:cNvSpPr/>
          <p:nvPr/>
        </p:nvSpPr>
        <p:spPr>
          <a:xfrm>
            <a:off x="7231307" y="1579151"/>
            <a:ext cx="1794582" cy="1008743"/>
          </a:xfrm>
          <a:prstGeom prst="rect">
            <a:avLst/>
          </a:prstGeom>
          <a:solidFill>
            <a:schemeClr val="tx1">
              <a:alpha val="76000"/>
            </a:schemeClr>
          </a:solidFill>
          <a:ln>
            <a:solidFill>
              <a:schemeClr val="bg1">
                <a:alpha val="48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/>
              <a:t>Demanda de cobre 24 </a:t>
            </a:r>
            <a:r>
              <a:rPr lang="es-ES" sz="1200" b="1" dirty="0">
                <a:sym typeface="Wingdings" panose="05000000000000000000" pitchFamily="2" charset="2"/>
              </a:rPr>
              <a:t> 50 </a:t>
            </a:r>
            <a:r>
              <a:rPr lang="es-ES" sz="1200" b="1" dirty="0" err="1">
                <a:sym typeface="Wingdings" panose="05000000000000000000" pitchFamily="2" charset="2"/>
              </a:rPr>
              <a:t>MTon</a:t>
            </a:r>
            <a:endParaRPr lang="es-ES" sz="12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6D2FF91-66B5-56BF-662B-703308EAA11B}"/>
              </a:ext>
            </a:extLst>
          </p:cNvPr>
          <p:cNvSpPr/>
          <p:nvPr/>
        </p:nvSpPr>
        <p:spPr>
          <a:xfrm>
            <a:off x="9217949" y="1575247"/>
            <a:ext cx="1794582" cy="1008743"/>
          </a:xfrm>
          <a:prstGeom prst="rect">
            <a:avLst/>
          </a:prstGeom>
          <a:solidFill>
            <a:schemeClr val="tx1">
              <a:alpha val="76000"/>
            </a:schemeClr>
          </a:solidFill>
          <a:ln>
            <a:solidFill>
              <a:schemeClr val="bg1">
                <a:alpha val="48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1 BN</a:t>
            </a:r>
            <a:endParaRPr lang="en-US" sz="1200" dirty="0"/>
          </a:p>
          <a:p>
            <a:pPr algn="ctr"/>
            <a:r>
              <a:rPr lang="en-US" sz="1200" dirty="0" err="1"/>
              <a:t>Recibirá</a:t>
            </a:r>
            <a:r>
              <a:rPr lang="en-US" sz="1200" dirty="0"/>
              <a:t> </a:t>
            </a:r>
            <a:r>
              <a:rPr lang="en-US" sz="1200" dirty="0" err="1"/>
              <a:t>electricidad</a:t>
            </a:r>
            <a:r>
              <a:rPr lang="en-US" sz="1200" dirty="0"/>
              <a:t> </a:t>
            </a:r>
            <a:r>
              <a:rPr lang="en-US" sz="1200" b="1" dirty="0" err="1"/>
              <a:t>confiable</a:t>
            </a:r>
            <a:endParaRPr lang="en-US" sz="12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CB1589-8D59-9D4A-9540-FFFEBE15C993}"/>
              </a:ext>
            </a:extLst>
          </p:cNvPr>
          <p:cNvSpPr/>
          <p:nvPr/>
        </p:nvSpPr>
        <p:spPr>
          <a:xfrm>
            <a:off x="3282968" y="4041973"/>
            <a:ext cx="1794582" cy="1008743"/>
          </a:xfrm>
          <a:prstGeom prst="rect">
            <a:avLst/>
          </a:prstGeom>
          <a:solidFill>
            <a:schemeClr val="tx1">
              <a:alpha val="76000"/>
            </a:schemeClr>
          </a:solidFill>
          <a:ln>
            <a:solidFill>
              <a:schemeClr val="bg1">
                <a:alpha val="48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/>
              <a:t>Interconexiones </a:t>
            </a:r>
            <a:r>
              <a:rPr lang="es-ES" sz="1200" dirty="0"/>
              <a:t>En expansiones de red </a:t>
            </a:r>
            <a:r>
              <a:rPr lang="es-ES" sz="1200" dirty="0" err="1"/>
              <a:t>mantiendran</a:t>
            </a:r>
            <a:r>
              <a:rPr lang="es-ES" sz="1200" dirty="0"/>
              <a:t> el sistema </a:t>
            </a:r>
            <a:r>
              <a:rPr lang="es-ES" sz="1200" b="1" dirty="0"/>
              <a:t>Balanceado</a:t>
            </a:r>
            <a:endParaRPr lang="es-ES" sz="12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13959E0-049D-94CB-F608-1850EDF27830}"/>
              </a:ext>
            </a:extLst>
          </p:cNvPr>
          <p:cNvSpPr/>
          <p:nvPr/>
        </p:nvSpPr>
        <p:spPr>
          <a:xfrm>
            <a:off x="3277979" y="2818266"/>
            <a:ext cx="1794582" cy="1008743"/>
          </a:xfrm>
          <a:prstGeom prst="rect">
            <a:avLst/>
          </a:prstGeom>
          <a:solidFill>
            <a:schemeClr val="tx1">
              <a:alpha val="76000"/>
            </a:schemeClr>
          </a:solidFill>
          <a:ln>
            <a:solidFill>
              <a:schemeClr val="bg1">
                <a:alpha val="48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80%</a:t>
            </a:r>
            <a:endParaRPr lang="en-US" sz="1200" dirty="0"/>
          </a:p>
          <a:p>
            <a:pPr algn="ctr"/>
            <a:r>
              <a:rPr lang="en-US" sz="1200" dirty="0"/>
              <a:t>Mayor </a:t>
            </a:r>
            <a:r>
              <a:rPr lang="en-US" sz="1200" dirty="0" err="1"/>
              <a:t>consumo</a:t>
            </a:r>
            <a:r>
              <a:rPr lang="en-US" sz="1200" dirty="0"/>
              <a:t> de </a:t>
            </a:r>
            <a:r>
              <a:rPr lang="en-US" sz="1200" dirty="0" err="1"/>
              <a:t>electricidad</a:t>
            </a:r>
            <a:endParaRPr lang="en-US" sz="12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5DAC0DA-F1DD-FC25-FD9D-EBD5888810F9}"/>
              </a:ext>
            </a:extLst>
          </p:cNvPr>
          <p:cNvSpPr/>
          <p:nvPr/>
        </p:nvSpPr>
        <p:spPr>
          <a:xfrm>
            <a:off x="1293577" y="4048205"/>
            <a:ext cx="1794582" cy="1008743"/>
          </a:xfrm>
          <a:prstGeom prst="rect">
            <a:avLst/>
          </a:prstGeom>
          <a:solidFill>
            <a:schemeClr val="tx1">
              <a:alpha val="76000"/>
            </a:schemeClr>
          </a:solidFill>
          <a:ln>
            <a:solidFill>
              <a:schemeClr val="bg1">
                <a:alpha val="48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80% </a:t>
            </a:r>
            <a:r>
              <a:rPr lang="en-US" sz="1200" dirty="0"/>
              <a:t>de la Energía sera libre de combustibles </a:t>
            </a:r>
            <a:r>
              <a:rPr lang="en-US" sz="1200" dirty="0" err="1"/>
              <a:t>fósiles</a:t>
            </a:r>
            <a:r>
              <a:rPr lang="en-US" sz="1200" dirty="0"/>
              <a:t> </a:t>
            </a:r>
            <a:endParaRPr lang="es-ES" sz="12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9DD092B-408E-838A-D5DF-87C7DFC9D046}"/>
              </a:ext>
            </a:extLst>
          </p:cNvPr>
          <p:cNvSpPr/>
          <p:nvPr/>
        </p:nvSpPr>
        <p:spPr>
          <a:xfrm>
            <a:off x="5254643" y="2809714"/>
            <a:ext cx="1794582" cy="1008743"/>
          </a:xfrm>
          <a:prstGeom prst="rect">
            <a:avLst/>
          </a:prstGeom>
          <a:solidFill>
            <a:schemeClr val="tx1">
              <a:alpha val="76000"/>
            </a:schemeClr>
          </a:solidFill>
          <a:ln>
            <a:solidFill>
              <a:schemeClr val="bg1">
                <a:alpha val="48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500 BN</a:t>
            </a:r>
            <a:endParaRPr lang="en-US" sz="1200" dirty="0"/>
          </a:p>
          <a:p>
            <a:pPr algn="ctr"/>
            <a:r>
              <a:rPr lang="en-US" sz="1200" dirty="0" err="1"/>
              <a:t>Dispositivos</a:t>
            </a:r>
            <a:r>
              <a:rPr lang="en-US" sz="1200" dirty="0"/>
              <a:t> </a:t>
            </a:r>
            <a:r>
              <a:rPr lang="en-US" sz="1200" dirty="0" err="1"/>
              <a:t>conectados</a:t>
            </a:r>
            <a:r>
              <a:rPr lang="en-US" sz="1200" dirty="0"/>
              <a:t> IOT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1C6274B-AAC6-1F0B-E5EC-0E60A9DBC066}"/>
              </a:ext>
            </a:extLst>
          </p:cNvPr>
          <p:cNvSpPr/>
          <p:nvPr/>
        </p:nvSpPr>
        <p:spPr>
          <a:xfrm>
            <a:off x="7231307" y="2794867"/>
            <a:ext cx="1794582" cy="1008743"/>
          </a:xfrm>
          <a:prstGeom prst="rect">
            <a:avLst/>
          </a:prstGeom>
          <a:solidFill>
            <a:schemeClr val="tx1">
              <a:alpha val="76000"/>
            </a:schemeClr>
          </a:solidFill>
          <a:ln>
            <a:solidFill>
              <a:schemeClr val="bg1">
                <a:alpha val="48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Rapido </a:t>
            </a:r>
            <a:r>
              <a:rPr lang="en-US" sz="1200" dirty="0" err="1"/>
              <a:t>crecimiento</a:t>
            </a:r>
            <a:r>
              <a:rPr lang="en-US" sz="1200" dirty="0"/>
              <a:t> de </a:t>
            </a:r>
            <a:r>
              <a:rPr lang="en-US" sz="1200" b="1" dirty="0"/>
              <a:t>EVs</a:t>
            </a:r>
            <a:endParaRPr lang="en-US" sz="1200" dirty="0"/>
          </a:p>
          <a:p>
            <a:pPr algn="ctr"/>
            <a:r>
              <a:rPr lang="en-US" sz="1200" dirty="0"/>
              <a:t>250MN stock al 2030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1021EF-BBBC-A665-AE1F-A2483936A52E}"/>
              </a:ext>
            </a:extLst>
          </p:cNvPr>
          <p:cNvSpPr/>
          <p:nvPr/>
        </p:nvSpPr>
        <p:spPr>
          <a:xfrm>
            <a:off x="9207971" y="2807011"/>
            <a:ext cx="1794582" cy="1008743"/>
          </a:xfrm>
          <a:prstGeom prst="rect">
            <a:avLst/>
          </a:prstGeom>
          <a:solidFill>
            <a:schemeClr val="tx1">
              <a:alpha val="76000"/>
            </a:schemeClr>
          </a:solidFill>
          <a:ln>
            <a:solidFill>
              <a:schemeClr val="bg1">
                <a:alpha val="48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/>
              <a:t>68% </a:t>
            </a:r>
            <a:r>
              <a:rPr lang="es-ES" sz="1200" dirty="0"/>
              <a:t>de la población vivirá en ciudades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A8759EF-BF91-9D79-05F5-A6CEB9A6BD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4643" y="1571109"/>
            <a:ext cx="1794582" cy="1024825"/>
          </a:xfrm>
          <a:prstGeom prst="rect">
            <a:avLst/>
          </a:prstGeom>
          <a:ln>
            <a:solidFill>
              <a:schemeClr val="bg1">
                <a:alpha val="48000"/>
              </a:schemeClr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ECDDA7E-F770-E549-85B7-61BAD8BD725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72359" y="4053690"/>
            <a:ext cx="1794582" cy="997772"/>
          </a:xfrm>
          <a:prstGeom prst="rect">
            <a:avLst/>
          </a:prstGeom>
          <a:ln>
            <a:solidFill>
              <a:schemeClr val="bg1">
                <a:alpha val="48000"/>
              </a:schemeClr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D364A4C-4370-0DDC-64BD-42E53D78985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98821" y="2809714"/>
            <a:ext cx="1794582" cy="1013854"/>
          </a:xfrm>
          <a:prstGeom prst="rect">
            <a:avLst/>
          </a:prstGeom>
          <a:ln>
            <a:solidFill>
              <a:schemeClr val="bg1">
                <a:alpha val="48000"/>
              </a:schemeClr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DBD1141-4B0A-6D22-0B18-5AB98A786E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51141" y="4038775"/>
            <a:ext cx="1794582" cy="1011941"/>
          </a:xfrm>
          <a:prstGeom prst="rect">
            <a:avLst/>
          </a:prstGeom>
          <a:ln>
            <a:solidFill>
              <a:schemeClr val="bg1">
                <a:alpha val="48000"/>
              </a:schemeClr>
            </a:solidFill>
          </a:ln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3793005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10">
            <a:extLst>
              <a:ext uri="{FF2B5EF4-FFF2-40B4-BE49-F238E27FC236}">
                <a16:creationId xmlns:a16="http://schemas.microsoft.com/office/drawing/2014/main" id="{2BF88F99-5618-FDC2-7ADA-A67F602F1F8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001"/>
            <a:ext cx="5324893" cy="6858000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2FF7D586-9942-EDF3-6530-BF9B79FC3285}"/>
              </a:ext>
            </a:extLst>
          </p:cNvPr>
          <p:cNvSpPr/>
          <p:nvPr/>
        </p:nvSpPr>
        <p:spPr>
          <a:xfrm>
            <a:off x="0" y="0"/>
            <a:ext cx="5324893" cy="6858000"/>
          </a:xfrm>
          <a:prstGeom prst="rect">
            <a:avLst/>
          </a:prstGeom>
          <a:gradFill>
            <a:gsLst>
              <a:gs pos="45000">
                <a:schemeClr val="tx1">
                  <a:alpha val="54108"/>
                  <a:lumMod val="63625"/>
                  <a:lumOff val="36375"/>
                </a:schemeClr>
              </a:gs>
              <a:gs pos="0">
                <a:schemeClr val="tx1">
                  <a:alpha val="23940"/>
                  <a:lumMod val="71827"/>
                  <a:lumOff val="28173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itachi Sans"/>
              <a:ea typeface="+mn-ea"/>
              <a:cs typeface="+mn-cs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BA8D5A8-CB4B-AC8C-4A0E-F1CC6B646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itachi Sans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519618-144D-C7B8-709D-C512A5C34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F4BC05-462B-4F19-BE6B-A1043C81AA78}" type="slidenum">
              <a:rPr kumimoji="0" lang="en-GB" sz="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itachi Sans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9FF80C3-DD1C-1DB2-A0E0-705248476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403200"/>
            <a:ext cx="4851818" cy="609398"/>
          </a:xfrm>
        </p:spPr>
        <p:txBody>
          <a:bodyPr/>
          <a:lstStyle/>
          <a:p>
            <a:r>
              <a:rPr lang="es-ES" dirty="0">
                <a:solidFill>
                  <a:schemeClr val="bg1"/>
                </a:solidFill>
              </a:rPr>
              <a:t>Camino hacia un sistema energético carbono neutral</a:t>
            </a:r>
            <a:endParaRPr lang="en-AU" dirty="0">
              <a:solidFill>
                <a:schemeClr val="bg1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A06BDA7-3344-9159-5EA9-9D477261DEA5}"/>
              </a:ext>
            </a:extLst>
          </p:cNvPr>
          <p:cNvGrpSpPr/>
          <p:nvPr/>
        </p:nvGrpSpPr>
        <p:grpSpPr>
          <a:xfrm>
            <a:off x="487384" y="1301996"/>
            <a:ext cx="4396987" cy="3748554"/>
            <a:chOff x="3225438" y="1216788"/>
            <a:chExt cx="2717267" cy="423390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695E964-F618-7DDA-66DE-AEF7585E1673}"/>
                </a:ext>
              </a:extLst>
            </p:cNvPr>
            <p:cNvGrpSpPr/>
            <p:nvPr/>
          </p:nvGrpSpPr>
          <p:grpSpPr>
            <a:xfrm>
              <a:off x="3225438" y="1216788"/>
              <a:ext cx="2717267" cy="1236458"/>
              <a:chOff x="3246431" y="1011821"/>
              <a:chExt cx="2717267" cy="1282750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C761C96F-F15D-A9D2-FBC3-90E300DAD29A}"/>
                  </a:ext>
                </a:extLst>
              </p:cNvPr>
              <p:cNvSpPr/>
              <p:nvPr/>
            </p:nvSpPr>
            <p:spPr bwMode="auto">
              <a:xfrm>
                <a:off x="3246431" y="1011821"/>
                <a:ext cx="2717267" cy="1282750"/>
              </a:xfrm>
              <a:prstGeom prst="rect">
                <a:avLst/>
              </a:prstGeom>
              <a:solidFill>
                <a:schemeClr val="bg1">
                  <a:alpha val="66745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36000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itachi Sans"/>
                  <a:ea typeface="+mn-ea"/>
                  <a:cs typeface="+mn-cs"/>
                </a:endParaRPr>
              </a:p>
            </p:txBody>
          </p: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2977421E-320F-E859-07FF-86304802510D}"/>
                  </a:ext>
                </a:extLst>
              </p:cNvPr>
              <p:cNvGrpSpPr/>
              <p:nvPr/>
            </p:nvGrpSpPr>
            <p:grpSpPr>
              <a:xfrm>
                <a:off x="3332997" y="1076171"/>
                <a:ext cx="2549588" cy="1154053"/>
                <a:chOff x="3332997" y="1085813"/>
                <a:chExt cx="2549588" cy="1154053"/>
              </a:xfrm>
            </p:grpSpPr>
            <p:sp>
              <p:nvSpPr>
                <p:cNvPr id="28" name="Content Placeholder 8">
                  <a:extLst>
                    <a:ext uri="{FF2B5EF4-FFF2-40B4-BE49-F238E27FC236}">
                      <a16:creationId xmlns:a16="http://schemas.microsoft.com/office/drawing/2014/main" id="{756D00F0-B5D0-1EBB-9ACB-5F7012A53A61}"/>
                    </a:ext>
                  </a:extLst>
                </p:cNvPr>
                <p:cNvSpPr txBox="1">
                  <a:spLocks/>
                </p:cNvSpPr>
                <p:nvPr/>
              </p:nvSpPr>
              <p:spPr bwMode="gray">
                <a:xfrm>
                  <a:off x="3727586" y="1085813"/>
                  <a:ext cx="2154999" cy="1154053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ctr">
                  <a:spAutoFit/>
                </a:bodyPr>
                <a:lstStyle>
                  <a:lvl1pPr marL="0" indent="0" algn="l" defTabSz="914400" rtl="0" eaLnBrk="1" latinLnBrk="0" hangingPunct="1">
                    <a:lnSpc>
                      <a:spcPct val="100000"/>
                    </a:lnSpc>
                    <a:spcBef>
                      <a:spcPts val="600"/>
                    </a:spcBef>
                    <a:buFont typeface="Arial" panose="020B0604020202020204" pitchFamily="34" charset="0"/>
                    <a:buChar char="​"/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80975" indent="-180975" algn="l" defTabSz="914400" rtl="0" eaLnBrk="1" latinLnBrk="0" hangingPunct="1">
                    <a:lnSpc>
                      <a:spcPct val="100000"/>
                    </a:lnSpc>
                    <a:spcBef>
                      <a:spcPts val="600"/>
                    </a:spcBef>
                    <a:buFont typeface="Arial" panose="020B0604020202020204" pitchFamily="34" charset="0"/>
                    <a:buChar char="–"/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60000" indent="-180975" algn="l" defTabSz="914400" rtl="0" eaLnBrk="1" latinLnBrk="0" hangingPunct="1">
                    <a:lnSpc>
                      <a:spcPct val="100000"/>
                    </a:lnSpc>
                    <a:spcBef>
                      <a:spcPts val="600"/>
                    </a:spcBef>
                    <a:buFont typeface="Arial" panose="020B0604020202020204" pitchFamily="34" charset="0"/>
                    <a:buChar char="•"/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0" indent="0" algn="l" defTabSz="914400" rtl="0" eaLnBrk="1" latinLnBrk="0" hangingPunct="1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0"/>
                    </a:spcAft>
                    <a:buFont typeface="Arial" panose="020B0604020202020204" pitchFamily="34" charset="0"/>
                    <a:buChar char="​"/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0000" indent="-180975" algn="l" defTabSz="914400" rtl="0" eaLnBrk="1" latinLnBrk="0" hangingPunct="1">
                    <a:lnSpc>
                      <a:spcPct val="100000"/>
                    </a:lnSpc>
                    <a:spcBef>
                      <a:spcPts val="600"/>
                    </a:spcBef>
                    <a:buFont typeface="Arial" panose="020B0604020202020204" pitchFamily="34" charset="0"/>
                    <a:buChar char="–"/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60000" indent="-180000" algn="l" defTabSz="914400" rtl="0" eaLnBrk="1" latinLnBrk="0" hangingPunct="1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0"/>
                    </a:spcAft>
                    <a:buFont typeface="Arial" panose="020B0604020202020204" pitchFamily="34" charset="0"/>
                    <a:buChar char="•"/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0" indent="0" algn="l" defTabSz="914400" rtl="0" eaLnBrk="1" latinLnBrk="0" hangingPunct="1">
                    <a:lnSpc>
                      <a:spcPct val="100000"/>
                    </a:lnSpc>
                    <a:spcBef>
                      <a:spcPts val="600"/>
                    </a:spcBef>
                    <a:buFont typeface="Arial" panose="020B0604020202020204" pitchFamily="34" charset="0"/>
                    <a:buChar char="​"/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80000" indent="-180000" algn="l" defTabSz="914400" rtl="0" eaLnBrk="1" latinLnBrk="0" hangingPunct="1">
                    <a:lnSpc>
                      <a:spcPct val="100000"/>
                    </a:lnSpc>
                    <a:spcBef>
                      <a:spcPts val="600"/>
                    </a:spcBef>
                    <a:buFont typeface="Arial" panose="020B0604020202020204" pitchFamily="34" charset="0"/>
                    <a:buChar char="–"/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0000" indent="-180000" algn="l" defTabSz="914400" rtl="0" eaLnBrk="1" latinLnBrk="0" hangingPunct="1">
                    <a:lnSpc>
                      <a:spcPct val="100000"/>
                    </a:lnSpc>
                    <a:spcBef>
                      <a:spcPts val="600"/>
                    </a:spcBef>
                    <a:buFont typeface="Arial" panose="020B0604020202020204" pitchFamily="34" charset="0"/>
                    <a:buChar char="•"/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lvl="1" indent="0" defTabSz="914491">
                    <a:spcBef>
                      <a:spcPts val="0"/>
                    </a:spcBef>
                    <a:buNone/>
                    <a:defRPr/>
                  </a:pPr>
                  <a:r>
                    <a:rPr lang="es-ES" sz="1600" dirty="0">
                      <a:solidFill>
                        <a:prstClr val="black"/>
                      </a:solidFill>
                    </a:rPr>
                    <a:t>Transición acelerada de la generación de energía basada en combustibles fósiles a la generación de energía renovable</a:t>
                  </a:r>
                  <a:endPara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itachi Sans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Content Placeholder 8">
                  <a:extLst>
                    <a:ext uri="{FF2B5EF4-FFF2-40B4-BE49-F238E27FC236}">
                      <a16:creationId xmlns:a16="http://schemas.microsoft.com/office/drawing/2014/main" id="{6BC7513E-0B95-AE9F-DFDC-DAA4A9E696BD}"/>
                    </a:ext>
                  </a:extLst>
                </p:cNvPr>
                <p:cNvSpPr txBox="1">
                  <a:spLocks/>
                </p:cNvSpPr>
                <p:nvPr/>
              </p:nvSpPr>
              <p:spPr bwMode="gray">
                <a:xfrm>
                  <a:off x="3332997" y="1417921"/>
                  <a:ext cx="308023" cy="432770"/>
                </a:xfrm>
                <a:prstGeom prst="rect">
                  <a:avLst/>
                </a:prstGeom>
              </p:spPr>
              <p:txBody>
                <a:bodyPr vert="horz" wrap="square" lIns="0" tIns="0" rIns="0" bIns="0" rtlCol="0">
                  <a:spAutoFit/>
                </a:bodyPr>
                <a:lstStyle>
                  <a:lvl1pPr marL="0" indent="0" algn="l" defTabSz="914400" rtl="0" eaLnBrk="1" latinLnBrk="0" hangingPunct="1">
                    <a:lnSpc>
                      <a:spcPct val="100000"/>
                    </a:lnSpc>
                    <a:spcBef>
                      <a:spcPts val="600"/>
                    </a:spcBef>
                    <a:buFont typeface="Arial" panose="020B0604020202020204" pitchFamily="34" charset="0"/>
                    <a:buChar char="​"/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80975" indent="-180975" algn="l" defTabSz="914400" rtl="0" eaLnBrk="1" latinLnBrk="0" hangingPunct="1">
                    <a:lnSpc>
                      <a:spcPct val="100000"/>
                    </a:lnSpc>
                    <a:spcBef>
                      <a:spcPts val="600"/>
                    </a:spcBef>
                    <a:buFont typeface="Arial" panose="020B0604020202020204" pitchFamily="34" charset="0"/>
                    <a:buChar char="–"/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60000" indent="-180975" algn="l" defTabSz="914400" rtl="0" eaLnBrk="1" latinLnBrk="0" hangingPunct="1">
                    <a:lnSpc>
                      <a:spcPct val="100000"/>
                    </a:lnSpc>
                    <a:spcBef>
                      <a:spcPts val="600"/>
                    </a:spcBef>
                    <a:buFont typeface="Arial" panose="020B0604020202020204" pitchFamily="34" charset="0"/>
                    <a:buChar char="•"/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0" indent="0" algn="l" defTabSz="914400" rtl="0" eaLnBrk="1" latinLnBrk="0" hangingPunct="1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0"/>
                    </a:spcAft>
                    <a:buFont typeface="Arial" panose="020B0604020202020204" pitchFamily="34" charset="0"/>
                    <a:buChar char="​"/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0000" indent="-180975" algn="l" defTabSz="914400" rtl="0" eaLnBrk="1" latinLnBrk="0" hangingPunct="1">
                    <a:lnSpc>
                      <a:spcPct val="100000"/>
                    </a:lnSpc>
                    <a:spcBef>
                      <a:spcPts val="600"/>
                    </a:spcBef>
                    <a:buFont typeface="Arial" panose="020B0604020202020204" pitchFamily="34" charset="0"/>
                    <a:buChar char="–"/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60000" indent="-180000" algn="l" defTabSz="914400" rtl="0" eaLnBrk="1" latinLnBrk="0" hangingPunct="1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0"/>
                    </a:spcAft>
                    <a:buFont typeface="Arial" panose="020B0604020202020204" pitchFamily="34" charset="0"/>
                    <a:buChar char="•"/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0" indent="0" algn="l" defTabSz="914400" rtl="0" eaLnBrk="1" latinLnBrk="0" hangingPunct="1">
                    <a:lnSpc>
                      <a:spcPct val="100000"/>
                    </a:lnSpc>
                    <a:spcBef>
                      <a:spcPts val="600"/>
                    </a:spcBef>
                    <a:buFont typeface="Arial" panose="020B0604020202020204" pitchFamily="34" charset="0"/>
                    <a:buChar char="​"/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80000" indent="-180000" algn="l" defTabSz="914400" rtl="0" eaLnBrk="1" latinLnBrk="0" hangingPunct="1">
                    <a:lnSpc>
                      <a:spcPct val="100000"/>
                    </a:lnSpc>
                    <a:spcBef>
                      <a:spcPts val="600"/>
                    </a:spcBef>
                    <a:buFont typeface="Arial" panose="020B0604020202020204" pitchFamily="34" charset="0"/>
                    <a:buChar char="–"/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0000" indent="-180000" algn="l" defTabSz="914400" rtl="0" eaLnBrk="1" latinLnBrk="0" hangingPunct="1">
                    <a:lnSpc>
                      <a:spcPct val="100000"/>
                    </a:lnSpc>
                    <a:spcBef>
                      <a:spcPts val="600"/>
                    </a:spcBef>
                    <a:buFont typeface="Arial" panose="020B0604020202020204" pitchFamily="34" charset="0"/>
                    <a:buChar char="•"/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​"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A000F"/>
                      </a:solidFill>
                      <a:effectLst/>
                      <a:uLnTx/>
                      <a:uFillTx/>
                      <a:latin typeface="Hitachi Sans"/>
                      <a:ea typeface="+mn-ea"/>
                      <a:cs typeface="+mn-cs"/>
                    </a:rPr>
                    <a:t>01</a:t>
                  </a:r>
                </a:p>
              </p:txBody>
            </p: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1AEC637-B33D-92DA-245E-425BB3EE549C}"/>
                </a:ext>
              </a:extLst>
            </p:cNvPr>
            <p:cNvGrpSpPr/>
            <p:nvPr/>
          </p:nvGrpSpPr>
          <p:grpSpPr>
            <a:xfrm>
              <a:off x="3225438" y="2719800"/>
              <a:ext cx="2717267" cy="1236458"/>
              <a:chOff x="3246431" y="1012556"/>
              <a:chExt cx="2717267" cy="1282750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B422817-8289-0DFA-5B82-943BD37FC35C}"/>
                  </a:ext>
                </a:extLst>
              </p:cNvPr>
              <p:cNvSpPr/>
              <p:nvPr/>
            </p:nvSpPr>
            <p:spPr bwMode="auto">
              <a:xfrm>
                <a:off x="3246431" y="1012556"/>
                <a:ext cx="2717267" cy="1282750"/>
              </a:xfrm>
              <a:prstGeom prst="rect">
                <a:avLst/>
              </a:prstGeom>
              <a:solidFill>
                <a:schemeClr val="bg1">
                  <a:alpha val="66745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36000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itachi Sans"/>
                  <a:ea typeface="+mn-ea"/>
                  <a:cs typeface="+mn-cs"/>
                </a:endParaRPr>
              </a:p>
            </p:txBody>
          </p: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9DC2E597-A425-425E-8282-643251094D10}"/>
                  </a:ext>
                </a:extLst>
              </p:cNvPr>
              <p:cNvGrpSpPr/>
              <p:nvPr/>
            </p:nvGrpSpPr>
            <p:grpSpPr>
              <a:xfrm>
                <a:off x="3332997" y="1221162"/>
                <a:ext cx="2549588" cy="865540"/>
                <a:chOff x="3332997" y="1230804"/>
                <a:chExt cx="2549588" cy="865540"/>
              </a:xfrm>
            </p:grpSpPr>
            <p:sp>
              <p:nvSpPr>
                <p:cNvPr id="24" name="Content Placeholder 8">
                  <a:extLst>
                    <a:ext uri="{FF2B5EF4-FFF2-40B4-BE49-F238E27FC236}">
                      <a16:creationId xmlns:a16="http://schemas.microsoft.com/office/drawing/2014/main" id="{778476F2-37C7-E787-935D-9E12FE499ACF}"/>
                    </a:ext>
                  </a:extLst>
                </p:cNvPr>
                <p:cNvSpPr txBox="1">
                  <a:spLocks/>
                </p:cNvSpPr>
                <p:nvPr/>
              </p:nvSpPr>
              <p:spPr bwMode="gray">
                <a:xfrm>
                  <a:off x="3727586" y="1230804"/>
                  <a:ext cx="2154999" cy="865540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ctr">
                  <a:spAutoFit/>
                </a:bodyPr>
                <a:lstStyle>
                  <a:lvl1pPr marL="0" indent="0" algn="l" defTabSz="914400" rtl="0" eaLnBrk="1" latinLnBrk="0" hangingPunct="1">
                    <a:lnSpc>
                      <a:spcPct val="100000"/>
                    </a:lnSpc>
                    <a:spcBef>
                      <a:spcPts val="600"/>
                    </a:spcBef>
                    <a:buFont typeface="Arial" panose="020B0604020202020204" pitchFamily="34" charset="0"/>
                    <a:buChar char="​"/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80975" indent="-180975" algn="l" defTabSz="914400" rtl="0" eaLnBrk="1" latinLnBrk="0" hangingPunct="1">
                    <a:lnSpc>
                      <a:spcPct val="100000"/>
                    </a:lnSpc>
                    <a:spcBef>
                      <a:spcPts val="600"/>
                    </a:spcBef>
                    <a:buFont typeface="Arial" panose="020B0604020202020204" pitchFamily="34" charset="0"/>
                    <a:buChar char="–"/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60000" indent="-180975" algn="l" defTabSz="914400" rtl="0" eaLnBrk="1" latinLnBrk="0" hangingPunct="1">
                    <a:lnSpc>
                      <a:spcPct val="100000"/>
                    </a:lnSpc>
                    <a:spcBef>
                      <a:spcPts val="600"/>
                    </a:spcBef>
                    <a:buFont typeface="Arial" panose="020B0604020202020204" pitchFamily="34" charset="0"/>
                    <a:buChar char="•"/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0" indent="0" algn="l" defTabSz="914400" rtl="0" eaLnBrk="1" latinLnBrk="0" hangingPunct="1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0"/>
                    </a:spcAft>
                    <a:buFont typeface="Arial" panose="020B0604020202020204" pitchFamily="34" charset="0"/>
                    <a:buChar char="​"/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0000" indent="-180975" algn="l" defTabSz="914400" rtl="0" eaLnBrk="1" latinLnBrk="0" hangingPunct="1">
                    <a:lnSpc>
                      <a:spcPct val="100000"/>
                    </a:lnSpc>
                    <a:spcBef>
                      <a:spcPts val="600"/>
                    </a:spcBef>
                    <a:buFont typeface="Arial" panose="020B0604020202020204" pitchFamily="34" charset="0"/>
                    <a:buChar char="–"/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60000" indent="-180000" algn="l" defTabSz="914400" rtl="0" eaLnBrk="1" latinLnBrk="0" hangingPunct="1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0"/>
                    </a:spcAft>
                    <a:buFont typeface="Arial" panose="020B0604020202020204" pitchFamily="34" charset="0"/>
                    <a:buChar char="•"/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0" indent="0" algn="l" defTabSz="914400" rtl="0" eaLnBrk="1" latinLnBrk="0" hangingPunct="1">
                    <a:lnSpc>
                      <a:spcPct val="100000"/>
                    </a:lnSpc>
                    <a:spcBef>
                      <a:spcPts val="600"/>
                    </a:spcBef>
                    <a:buFont typeface="Arial" panose="020B0604020202020204" pitchFamily="34" charset="0"/>
                    <a:buChar char="​"/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80000" indent="-180000" algn="l" defTabSz="914400" rtl="0" eaLnBrk="1" latinLnBrk="0" hangingPunct="1">
                    <a:lnSpc>
                      <a:spcPct val="100000"/>
                    </a:lnSpc>
                    <a:spcBef>
                      <a:spcPts val="600"/>
                    </a:spcBef>
                    <a:buFont typeface="Arial" panose="020B0604020202020204" pitchFamily="34" charset="0"/>
                    <a:buChar char="–"/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0000" indent="-180000" algn="l" defTabSz="914400" rtl="0" eaLnBrk="1" latinLnBrk="0" hangingPunct="1">
                    <a:lnSpc>
                      <a:spcPct val="100000"/>
                    </a:lnSpc>
                    <a:spcBef>
                      <a:spcPts val="600"/>
                    </a:spcBef>
                    <a:buFont typeface="Arial" panose="020B0604020202020204" pitchFamily="34" charset="0"/>
                    <a:buChar char="•"/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lvl="1" indent="0" defTabSz="914491">
                    <a:spcBef>
                      <a:spcPts val="0"/>
                    </a:spcBef>
                    <a:buNone/>
                    <a:defRPr/>
                  </a:pPr>
                  <a:r>
                    <a:rPr lang="es-ES" sz="1600" spc="-30" dirty="0">
                      <a:solidFill>
                        <a:prstClr val="black"/>
                      </a:solidFill>
                    </a:rPr>
                    <a:t>Creciente electrificación de los sectores de transporte, industria y construcción</a:t>
                  </a:r>
                  <a:endParaRPr kumimoji="0" lang="en-US" sz="1600" b="0" i="0" u="none" strike="noStrike" kern="1200" cap="none" spc="-3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itachi Sans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Content Placeholder 8">
                  <a:extLst>
                    <a:ext uri="{FF2B5EF4-FFF2-40B4-BE49-F238E27FC236}">
                      <a16:creationId xmlns:a16="http://schemas.microsoft.com/office/drawing/2014/main" id="{E6345C6D-55EC-B612-F6CC-039B28DC64F2}"/>
                    </a:ext>
                  </a:extLst>
                </p:cNvPr>
                <p:cNvSpPr txBox="1">
                  <a:spLocks/>
                </p:cNvSpPr>
                <p:nvPr/>
              </p:nvSpPr>
              <p:spPr bwMode="gray">
                <a:xfrm>
                  <a:off x="3332997" y="1418657"/>
                  <a:ext cx="308023" cy="432770"/>
                </a:xfrm>
                <a:prstGeom prst="rect">
                  <a:avLst/>
                </a:prstGeom>
              </p:spPr>
              <p:txBody>
                <a:bodyPr vert="horz" wrap="square" lIns="0" tIns="0" rIns="0" bIns="0" rtlCol="0">
                  <a:spAutoFit/>
                </a:bodyPr>
                <a:lstStyle>
                  <a:lvl1pPr marL="0" indent="0" algn="l" defTabSz="914400" rtl="0" eaLnBrk="1" latinLnBrk="0" hangingPunct="1">
                    <a:lnSpc>
                      <a:spcPct val="100000"/>
                    </a:lnSpc>
                    <a:spcBef>
                      <a:spcPts val="600"/>
                    </a:spcBef>
                    <a:buFont typeface="Arial" panose="020B0604020202020204" pitchFamily="34" charset="0"/>
                    <a:buChar char="​"/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80975" indent="-180975" algn="l" defTabSz="914400" rtl="0" eaLnBrk="1" latinLnBrk="0" hangingPunct="1">
                    <a:lnSpc>
                      <a:spcPct val="100000"/>
                    </a:lnSpc>
                    <a:spcBef>
                      <a:spcPts val="600"/>
                    </a:spcBef>
                    <a:buFont typeface="Arial" panose="020B0604020202020204" pitchFamily="34" charset="0"/>
                    <a:buChar char="–"/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60000" indent="-180975" algn="l" defTabSz="914400" rtl="0" eaLnBrk="1" latinLnBrk="0" hangingPunct="1">
                    <a:lnSpc>
                      <a:spcPct val="100000"/>
                    </a:lnSpc>
                    <a:spcBef>
                      <a:spcPts val="600"/>
                    </a:spcBef>
                    <a:buFont typeface="Arial" panose="020B0604020202020204" pitchFamily="34" charset="0"/>
                    <a:buChar char="•"/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0" indent="0" algn="l" defTabSz="914400" rtl="0" eaLnBrk="1" latinLnBrk="0" hangingPunct="1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0"/>
                    </a:spcAft>
                    <a:buFont typeface="Arial" panose="020B0604020202020204" pitchFamily="34" charset="0"/>
                    <a:buChar char="​"/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0000" indent="-180975" algn="l" defTabSz="914400" rtl="0" eaLnBrk="1" latinLnBrk="0" hangingPunct="1">
                    <a:lnSpc>
                      <a:spcPct val="100000"/>
                    </a:lnSpc>
                    <a:spcBef>
                      <a:spcPts val="600"/>
                    </a:spcBef>
                    <a:buFont typeface="Arial" panose="020B0604020202020204" pitchFamily="34" charset="0"/>
                    <a:buChar char="–"/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60000" indent="-180000" algn="l" defTabSz="914400" rtl="0" eaLnBrk="1" latinLnBrk="0" hangingPunct="1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0"/>
                    </a:spcAft>
                    <a:buFont typeface="Arial" panose="020B0604020202020204" pitchFamily="34" charset="0"/>
                    <a:buChar char="•"/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0" indent="0" algn="l" defTabSz="914400" rtl="0" eaLnBrk="1" latinLnBrk="0" hangingPunct="1">
                    <a:lnSpc>
                      <a:spcPct val="100000"/>
                    </a:lnSpc>
                    <a:spcBef>
                      <a:spcPts val="600"/>
                    </a:spcBef>
                    <a:buFont typeface="Arial" panose="020B0604020202020204" pitchFamily="34" charset="0"/>
                    <a:buChar char="​"/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80000" indent="-180000" algn="l" defTabSz="914400" rtl="0" eaLnBrk="1" latinLnBrk="0" hangingPunct="1">
                    <a:lnSpc>
                      <a:spcPct val="100000"/>
                    </a:lnSpc>
                    <a:spcBef>
                      <a:spcPts val="600"/>
                    </a:spcBef>
                    <a:buFont typeface="Arial" panose="020B0604020202020204" pitchFamily="34" charset="0"/>
                    <a:buChar char="–"/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0000" indent="-180000" algn="l" defTabSz="914400" rtl="0" eaLnBrk="1" latinLnBrk="0" hangingPunct="1">
                    <a:lnSpc>
                      <a:spcPct val="100000"/>
                    </a:lnSpc>
                    <a:spcBef>
                      <a:spcPts val="600"/>
                    </a:spcBef>
                    <a:buFont typeface="Arial" panose="020B0604020202020204" pitchFamily="34" charset="0"/>
                    <a:buChar char="•"/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​"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A000F"/>
                      </a:solidFill>
                      <a:effectLst/>
                      <a:uLnTx/>
                      <a:uFillTx/>
                      <a:latin typeface="Hitachi Sans"/>
                      <a:ea typeface="+mn-ea"/>
                      <a:cs typeface="+mn-cs"/>
                    </a:rPr>
                    <a:t>02</a:t>
                  </a:r>
                </a:p>
              </p:txBody>
            </p:sp>
          </p:grp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48191D3-4642-C052-A3DC-37385946A565}"/>
                </a:ext>
              </a:extLst>
            </p:cNvPr>
            <p:cNvGrpSpPr/>
            <p:nvPr/>
          </p:nvGrpSpPr>
          <p:grpSpPr>
            <a:xfrm>
              <a:off x="3225438" y="4214238"/>
              <a:ext cx="2717267" cy="1236458"/>
              <a:chOff x="3246431" y="1012556"/>
              <a:chExt cx="2717267" cy="128275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C004B60-C744-E4E4-59C2-04DDE0A022D7}"/>
                  </a:ext>
                </a:extLst>
              </p:cNvPr>
              <p:cNvSpPr/>
              <p:nvPr/>
            </p:nvSpPr>
            <p:spPr bwMode="auto">
              <a:xfrm>
                <a:off x="3246431" y="1012556"/>
                <a:ext cx="2717267" cy="1282750"/>
              </a:xfrm>
              <a:prstGeom prst="rect">
                <a:avLst/>
              </a:prstGeom>
              <a:solidFill>
                <a:schemeClr val="bg1">
                  <a:alpha val="66745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36000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itachi Sans"/>
                  <a:ea typeface="+mn-ea"/>
                  <a:cs typeface="+mn-cs"/>
                </a:endParaRPr>
              </a:p>
            </p:txBody>
          </p: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ED57CD3A-3F21-1020-B6BA-606E60CAE653}"/>
                  </a:ext>
                </a:extLst>
              </p:cNvPr>
              <p:cNvGrpSpPr/>
              <p:nvPr/>
            </p:nvGrpSpPr>
            <p:grpSpPr>
              <a:xfrm>
                <a:off x="3332997" y="1221162"/>
                <a:ext cx="2549588" cy="865539"/>
                <a:chOff x="3332997" y="1230804"/>
                <a:chExt cx="2549588" cy="865539"/>
              </a:xfrm>
            </p:grpSpPr>
            <p:sp>
              <p:nvSpPr>
                <p:cNvPr id="20" name="Content Placeholder 8">
                  <a:extLst>
                    <a:ext uri="{FF2B5EF4-FFF2-40B4-BE49-F238E27FC236}">
                      <a16:creationId xmlns:a16="http://schemas.microsoft.com/office/drawing/2014/main" id="{62DE26C8-C297-CDD1-6F5C-DDACEACBEA93}"/>
                    </a:ext>
                  </a:extLst>
                </p:cNvPr>
                <p:cNvSpPr txBox="1">
                  <a:spLocks/>
                </p:cNvSpPr>
                <p:nvPr/>
              </p:nvSpPr>
              <p:spPr bwMode="gray">
                <a:xfrm>
                  <a:off x="3727586" y="1230804"/>
                  <a:ext cx="2154999" cy="865539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ctr">
                  <a:spAutoFit/>
                </a:bodyPr>
                <a:lstStyle>
                  <a:lvl1pPr marL="0" indent="0" algn="l" defTabSz="914400" rtl="0" eaLnBrk="1" latinLnBrk="0" hangingPunct="1">
                    <a:lnSpc>
                      <a:spcPct val="100000"/>
                    </a:lnSpc>
                    <a:spcBef>
                      <a:spcPts val="600"/>
                    </a:spcBef>
                    <a:buFont typeface="Arial" panose="020B0604020202020204" pitchFamily="34" charset="0"/>
                    <a:buChar char="​"/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80975" indent="-180975" algn="l" defTabSz="914400" rtl="0" eaLnBrk="1" latinLnBrk="0" hangingPunct="1">
                    <a:lnSpc>
                      <a:spcPct val="100000"/>
                    </a:lnSpc>
                    <a:spcBef>
                      <a:spcPts val="600"/>
                    </a:spcBef>
                    <a:buFont typeface="Arial" panose="020B0604020202020204" pitchFamily="34" charset="0"/>
                    <a:buChar char="–"/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60000" indent="-180975" algn="l" defTabSz="914400" rtl="0" eaLnBrk="1" latinLnBrk="0" hangingPunct="1">
                    <a:lnSpc>
                      <a:spcPct val="100000"/>
                    </a:lnSpc>
                    <a:spcBef>
                      <a:spcPts val="600"/>
                    </a:spcBef>
                    <a:buFont typeface="Arial" panose="020B0604020202020204" pitchFamily="34" charset="0"/>
                    <a:buChar char="•"/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0" indent="0" algn="l" defTabSz="914400" rtl="0" eaLnBrk="1" latinLnBrk="0" hangingPunct="1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0"/>
                    </a:spcAft>
                    <a:buFont typeface="Arial" panose="020B0604020202020204" pitchFamily="34" charset="0"/>
                    <a:buChar char="​"/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0000" indent="-180975" algn="l" defTabSz="914400" rtl="0" eaLnBrk="1" latinLnBrk="0" hangingPunct="1">
                    <a:lnSpc>
                      <a:spcPct val="100000"/>
                    </a:lnSpc>
                    <a:spcBef>
                      <a:spcPts val="600"/>
                    </a:spcBef>
                    <a:buFont typeface="Arial" panose="020B0604020202020204" pitchFamily="34" charset="0"/>
                    <a:buChar char="–"/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60000" indent="-180000" algn="l" defTabSz="914400" rtl="0" eaLnBrk="1" latinLnBrk="0" hangingPunct="1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0"/>
                    </a:spcAft>
                    <a:buFont typeface="Arial" panose="020B0604020202020204" pitchFamily="34" charset="0"/>
                    <a:buChar char="•"/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0" indent="0" algn="l" defTabSz="914400" rtl="0" eaLnBrk="1" latinLnBrk="0" hangingPunct="1">
                    <a:lnSpc>
                      <a:spcPct val="100000"/>
                    </a:lnSpc>
                    <a:spcBef>
                      <a:spcPts val="600"/>
                    </a:spcBef>
                    <a:buFont typeface="Arial" panose="020B0604020202020204" pitchFamily="34" charset="0"/>
                    <a:buChar char="​"/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80000" indent="-180000" algn="l" defTabSz="914400" rtl="0" eaLnBrk="1" latinLnBrk="0" hangingPunct="1">
                    <a:lnSpc>
                      <a:spcPct val="100000"/>
                    </a:lnSpc>
                    <a:spcBef>
                      <a:spcPts val="600"/>
                    </a:spcBef>
                    <a:buFont typeface="Arial" panose="020B0604020202020204" pitchFamily="34" charset="0"/>
                    <a:buChar char="–"/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0000" indent="-180000" algn="l" defTabSz="914400" rtl="0" eaLnBrk="1" latinLnBrk="0" hangingPunct="1">
                    <a:lnSpc>
                      <a:spcPct val="100000"/>
                    </a:lnSpc>
                    <a:spcBef>
                      <a:spcPts val="600"/>
                    </a:spcBef>
                    <a:buFont typeface="Arial" panose="020B0604020202020204" pitchFamily="34" charset="0"/>
                    <a:buChar char="•"/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lvl="1" indent="0" defTabSz="914491">
                    <a:spcBef>
                      <a:spcPts val="0"/>
                    </a:spcBef>
                    <a:buNone/>
                    <a:defRPr/>
                  </a:pPr>
                  <a:r>
                    <a:rPr lang="es-ES" sz="1600" dirty="0">
                      <a:solidFill>
                        <a:prstClr val="black"/>
                      </a:solidFill>
                    </a:rPr>
                    <a:t>Portadores de energía sostenibles, complementarios a la electrificación directa</a:t>
                  </a:r>
                  <a:endParaRPr lang="en-US" sz="16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" name="Content Placeholder 8">
                  <a:extLst>
                    <a:ext uri="{FF2B5EF4-FFF2-40B4-BE49-F238E27FC236}">
                      <a16:creationId xmlns:a16="http://schemas.microsoft.com/office/drawing/2014/main" id="{1C54C2C4-894F-BCFB-A74B-4A9A6DB40109}"/>
                    </a:ext>
                  </a:extLst>
                </p:cNvPr>
                <p:cNvSpPr txBox="1">
                  <a:spLocks/>
                </p:cNvSpPr>
                <p:nvPr/>
              </p:nvSpPr>
              <p:spPr bwMode="gray">
                <a:xfrm>
                  <a:off x="3332997" y="1418658"/>
                  <a:ext cx="308023" cy="432770"/>
                </a:xfrm>
                <a:prstGeom prst="rect">
                  <a:avLst/>
                </a:prstGeom>
              </p:spPr>
              <p:txBody>
                <a:bodyPr vert="horz" wrap="square" lIns="0" tIns="0" rIns="0" bIns="0" rtlCol="0">
                  <a:spAutoFit/>
                </a:bodyPr>
                <a:lstStyle>
                  <a:lvl1pPr marL="0" indent="0" algn="l" defTabSz="914400" rtl="0" eaLnBrk="1" latinLnBrk="0" hangingPunct="1">
                    <a:lnSpc>
                      <a:spcPct val="100000"/>
                    </a:lnSpc>
                    <a:spcBef>
                      <a:spcPts val="600"/>
                    </a:spcBef>
                    <a:buFont typeface="Arial" panose="020B0604020202020204" pitchFamily="34" charset="0"/>
                    <a:buChar char="​"/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80975" indent="-180975" algn="l" defTabSz="914400" rtl="0" eaLnBrk="1" latinLnBrk="0" hangingPunct="1">
                    <a:lnSpc>
                      <a:spcPct val="100000"/>
                    </a:lnSpc>
                    <a:spcBef>
                      <a:spcPts val="600"/>
                    </a:spcBef>
                    <a:buFont typeface="Arial" panose="020B0604020202020204" pitchFamily="34" charset="0"/>
                    <a:buChar char="–"/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60000" indent="-180975" algn="l" defTabSz="914400" rtl="0" eaLnBrk="1" latinLnBrk="0" hangingPunct="1">
                    <a:lnSpc>
                      <a:spcPct val="100000"/>
                    </a:lnSpc>
                    <a:spcBef>
                      <a:spcPts val="600"/>
                    </a:spcBef>
                    <a:buFont typeface="Arial" panose="020B0604020202020204" pitchFamily="34" charset="0"/>
                    <a:buChar char="•"/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0" indent="0" algn="l" defTabSz="914400" rtl="0" eaLnBrk="1" latinLnBrk="0" hangingPunct="1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0"/>
                    </a:spcAft>
                    <a:buFont typeface="Arial" panose="020B0604020202020204" pitchFamily="34" charset="0"/>
                    <a:buChar char="​"/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0000" indent="-180975" algn="l" defTabSz="914400" rtl="0" eaLnBrk="1" latinLnBrk="0" hangingPunct="1">
                    <a:lnSpc>
                      <a:spcPct val="100000"/>
                    </a:lnSpc>
                    <a:spcBef>
                      <a:spcPts val="600"/>
                    </a:spcBef>
                    <a:buFont typeface="Arial" panose="020B0604020202020204" pitchFamily="34" charset="0"/>
                    <a:buChar char="–"/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60000" indent="-180000" algn="l" defTabSz="914400" rtl="0" eaLnBrk="1" latinLnBrk="0" hangingPunct="1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0"/>
                    </a:spcAft>
                    <a:buFont typeface="Arial" panose="020B0604020202020204" pitchFamily="34" charset="0"/>
                    <a:buChar char="•"/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0" indent="0" algn="l" defTabSz="914400" rtl="0" eaLnBrk="1" latinLnBrk="0" hangingPunct="1">
                    <a:lnSpc>
                      <a:spcPct val="100000"/>
                    </a:lnSpc>
                    <a:spcBef>
                      <a:spcPts val="600"/>
                    </a:spcBef>
                    <a:buFont typeface="Arial" panose="020B0604020202020204" pitchFamily="34" charset="0"/>
                    <a:buChar char="​"/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80000" indent="-180000" algn="l" defTabSz="914400" rtl="0" eaLnBrk="1" latinLnBrk="0" hangingPunct="1">
                    <a:lnSpc>
                      <a:spcPct val="100000"/>
                    </a:lnSpc>
                    <a:spcBef>
                      <a:spcPts val="600"/>
                    </a:spcBef>
                    <a:buFont typeface="Arial" panose="020B0604020202020204" pitchFamily="34" charset="0"/>
                    <a:buChar char="–"/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0000" indent="-180000" algn="l" defTabSz="914400" rtl="0" eaLnBrk="1" latinLnBrk="0" hangingPunct="1">
                    <a:lnSpc>
                      <a:spcPct val="100000"/>
                    </a:lnSpc>
                    <a:spcBef>
                      <a:spcPts val="600"/>
                    </a:spcBef>
                    <a:buFont typeface="Arial" panose="020B0604020202020204" pitchFamily="34" charset="0"/>
                    <a:buChar char="•"/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​"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A000F"/>
                      </a:solidFill>
                      <a:effectLst/>
                      <a:uLnTx/>
                      <a:uFillTx/>
                      <a:latin typeface="Hitachi Sans"/>
                      <a:ea typeface="+mn-ea"/>
                      <a:cs typeface="+mn-cs"/>
                    </a:rPr>
                    <a:t>03</a:t>
                  </a:r>
                </a:p>
              </p:txBody>
            </p:sp>
          </p:grpSp>
        </p:grp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0D38439B-1028-65AE-56D8-A6928985E14C}"/>
              </a:ext>
            </a:extLst>
          </p:cNvPr>
          <p:cNvSpPr/>
          <p:nvPr/>
        </p:nvSpPr>
        <p:spPr>
          <a:xfrm>
            <a:off x="0" y="5391049"/>
            <a:ext cx="12192000" cy="768452"/>
          </a:xfrm>
          <a:prstGeom prst="rect">
            <a:avLst/>
          </a:prstGeom>
          <a:gradFill>
            <a:gsLst>
              <a:gs pos="100000">
                <a:schemeClr val="bg2"/>
              </a:gs>
              <a:gs pos="0">
                <a:schemeClr val="accent1"/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ES" sz="1600" b="1" dirty="0">
                <a:solidFill>
                  <a:prstClr val="white"/>
                </a:solidFill>
              </a:rPr>
              <a:t>En el sistema energético mundial de 2050, necesitaremos alrededor de cuatro veces la capacidad de generación de energía y necesitaremos transferir hasta tres veces más energía eléctrica en comparación con 2020.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itachi Sans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316C57F-B3AB-4EB5-2557-CA5778F81A54}"/>
              </a:ext>
            </a:extLst>
          </p:cNvPr>
          <p:cNvSpPr txBox="1"/>
          <p:nvPr/>
        </p:nvSpPr>
        <p:spPr>
          <a:xfrm>
            <a:off x="5769855" y="910494"/>
            <a:ext cx="594906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 err="1">
                <a:solidFill>
                  <a:prstClr val="black"/>
                </a:solidFill>
                <a:latin typeface="Hitachi Sans"/>
              </a:rPr>
              <a:t>Participación</a:t>
            </a:r>
            <a:r>
              <a:rPr lang="en-US" sz="1600" b="1" dirty="0">
                <a:solidFill>
                  <a:prstClr val="black"/>
                </a:solidFill>
                <a:latin typeface="Hitachi Sans"/>
              </a:rPr>
              <a:t> de </a:t>
            </a:r>
            <a:r>
              <a:rPr lang="en-US" sz="1600" b="1" dirty="0" err="1">
                <a:solidFill>
                  <a:prstClr val="black"/>
                </a:solidFill>
                <a:latin typeface="Hitachi Sans"/>
              </a:rPr>
              <a:t>energía</a:t>
            </a:r>
            <a:r>
              <a:rPr lang="en-US" sz="1600" b="1" dirty="0">
                <a:solidFill>
                  <a:prstClr val="black"/>
                </a:solidFill>
                <a:latin typeface="Hitachi Sans"/>
              </a:rPr>
              <a:t> libre de combustibles </a:t>
            </a:r>
            <a:r>
              <a:rPr lang="en-US" sz="1600" b="1" dirty="0" err="1">
                <a:solidFill>
                  <a:prstClr val="black"/>
                </a:solidFill>
                <a:latin typeface="Hitachi Sans"/>
              </a:rPr>
              <a:t>fósiles</a:t>
            </a:r>
            <a:r>
              <a:rPr lang="en-US" sz="1600" b="1" dirty="0">
                <a:solidFill>
                  <a:prstClr val="black"/>
                </a:solidFill>
                <a:latin typeface="Hitachi Sans"/>
              </a:rPr>
              <a:t>: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tachi Sans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B0B7DDF-843F-26AA-7AD5-08BE0EE50524}"/>
              </a:ext>
            </a:extLst>
          </p:cNvPr>
          <p:cNvSpPr txBox="1"/>
          <p:nvPr/>
        </p:nvSpPr>
        <p:spPr>
          <a:xfrm>
            <a:off x="5795688" y="3482611"/>
            <a:ext cx="621343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t>Crecimiento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t> de la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t>demanda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t> de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t>electricidad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t> global al 2050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91C62F6-2C4F-FFCA-15FA-5A657174D35D}"/>
              </a:ext>
            </a:extLst>
          </p:cNvPr>
          <p:cNvSpPr txBox="1"/>
          <p:nvPr/>
        </p:nvSpPr>
        <p:spPr>
          <a:xfrm>
            <a:off x="5755504" y="4415597"/>
            <a:ext cx="1650127" cy="469359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t>Industries doubling 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t>&gt;20 </a:t>
            </a: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t>PWh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tachi Sans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2B25374-DAB8-9E09-19E8-AE013F2CF658}"/>
              </a:ext>
            </a:extLst>
          </p:cNvPr>
          <p:cNvSpPr txBox="1"/>
          <p:nvPr/>
        </p:nvSpPr>
        <p:spPr>
          <a:xfrm>
            <a:off x="7628862" y="4431145"/>
            <a:ext cx="2052119" cy="46935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t>Buildings growing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t>~50% to &gt;15 </a:t>
            </a: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t>PWh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tachi Sans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5414CA0-8912-FE1E-0B9D-8F96A438C78E}"/>
              </a:ext>
            </a:extLst>
          </p:cNvPr>
          <p:cNvSpPr txBox="1"/>
          <p:nvPr/>
        </p:nvSpPr>
        <p:spPr>
          <a:xfrm>
            <a:off x="9956382" y="4444410"/>
            <a:ext cx="1962716" cy="46935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t>Transportation growing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t>&gt;30x to ~10 </a:t>
            </a: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t>PWh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tachi Sans"/>
              <a:ea typeface="+mn-ea"/>
              <a:cs typeface="+mn-cs"/>
            </a:endParaRPr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D55BF87A-E76A-C3C7-AB79-AC71D11B1262}"/>
              </a:ext>
            </a:extLst>
          </p:cNvPr>
          <p:cNvPicPr>
            <a:picLocks noChangeAspect="1"/>
          </p:cNvPicPr>
          <p:nvPr/>
        </p:nvPicPr>
        <p:blipFill>
          <a:blip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69856" y="3845945"/>
            <a:ext cx="430887" cy="430887"/>
          </a:xfrm>
          <a:prstGeom prst="rect">
            <a:avLst/>
          </a:prstGeom>
        </p:spPr>
      </p:pic>
      <p:pic>
        <p:nvPicPr>
          <p:cNvPr id="39" name="Graphic 48">
            <a:extLst>
              <a:ext uri="{FF2B5EF4-FFF2-40B4-BE49-F238E27FC236}">
                <a16:creationId xmlns:a16="http://schemas.microsoft.com/office/drawing/2014/main" id="{C19FE4E4-9AA8-E647-A3C7-60AB576B9031}"/>
              </a:ext>
            </a:extLst>
          </p:cNvPr>
          <p:cNvPicPr>
            <a:picLocks noChangeAspect="1"/>
          </p:cNvPicPr>
          <p:nvPr/>
        </p:nvPicPr>
        <p:blipFill>
          <a:blip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54946" y="3843531"/>
            <a:ext cx="430887" cy="430887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61BE7461-DD50-E347-96C0-2F86E74F6599}"/>
              </a:ext>
            </a:extLst>
          </p:cNvPr>
          <p:cNvPicPr>
            <a:picLocks noChangeAspect="1"/>
          </p:cNvPicPr>
          <p:nvPr/>
        </p:nvPicPr>
        <p:blipFill>
          <a:blip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56381" y="3812910"/>
            <a:ext cx="497093" cy="497093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2108AECF-BE1A-9AC3-375F-28F0B928A015}"/>
              </a:ext>
            </a:extLst>
          </p:cNvPr>
          <p:cNvSpPr txBox="1"/>
          <p:nvPr/>
        </p:nvSpPr>
        <p:spPr>
          <a:xfrm>
            <a:off x="5769856" y="5120773"/>
            <a:ext cx="5366412" cy="15125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t>Reference value: China electricity consumption 2022 approx. 8.6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t>PWh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t>, US appr. 4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t>PWh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t>, EU appr. 2.8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t>PWh</a:t>
            </a:r>
            <a:endParaRPr kumimoji="0" lang="en-CH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tachi Sans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33ED090-7F28-0063-1D15-96907CD16567}"/>
              </a:ext>
            </a:extLst>
          </p:cNvPr>
          <p:cNvSpPr/>
          <p:nvPr/>
        </p:nvSpPr>
        <p:spPr>
          <a:xfrm>
            <a:off x="5797968" y="1301996"/>
            <a:ext cx="5920957" cy="1971937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itachi Sans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02B3D7-A5A8-3975-96BA-2A85105AFBD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3419" y="1404695"/>
            <a:ext cx="3390056" cy="1766540"/>
          </a:xfrm>
          <a:prstGeom prst="rect">
            <a:avLst/>
          </a:prstGeom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3981930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Content Placeholder 28">
            <a:extLst>
              <a:ext uri="{FF2B5EF4-FFF2-40B4-BE49-F238E27FC236}">
                <a16:creationId xmlns:a16="http://schemas.microsoft.com/office/drawing/2014/main" id="{2D099412-DDC9-CED0-B679-AC12DF103E2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B4630F1D-9FCF-AD46-FBD9-1E84C63C864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65000">
                <a:schemeClr val="tx1">
                  <a:lumMod val="0"/>
                  <a:lumOff val="100000"/>
                  <a:alpha val="89945"/>
                </a:schemeClr>
              </a:gs>
              <a:gs pos="38000">
                <a:schemeClr val="tx1">
                  <a:alpha val="32219"/>
                  <a:lumMod val="36000"/>
                  <a:lumOff val="6400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itachi Sans"/>
              <a:ea typeface="+mn-ea"/>
              <a:cs typeface="+mn-cs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1175431-9257-EA95-ADE0-BA7ACCA21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tachi Sans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F1D3C3-2B33-A89F-75C4-943F3D3FC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F4BC05-462B-4F19-BE6B-A1043C81AA78}" type="slidenum">
              <a:rPr kumimoji="0" lang="en-GB" sz="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tachi Sans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FA8B893-A94E-42FA-B695-42D948043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403200"/>
            <a:ext cx="5543550" cy="304699"/>
          </a:xfrm>
        </p:spPr>
        <p:txBody>
          <a:bodyPr/>
          <a:lstStyle/>
          <a:p>
            <a:r>
              <a:rPr lang="en-AU" dirty="0"/>
              <a:t>El </a:t>
            </a:r>
            <a:r>
              <a:rPr lang="en-AU" dirty="0" err="1"/>
              <a:t>triángulo</a:t>
            </a:r>
            <a:r>
              <a:rPr lang="en-AU" dirty="0"/>
              <a:t> de la Energía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BEB5BF-9921-106A-BAA4-1E03769B2C9C}"/>
              </a:ext>
            </a:extLst>
          </p:cNvPr>
          <p:cNvSpPr txBox="1"/>
          <p:nvPr/>
        </p:nvSpPr>
        <p:spPr>
          <a:xfrm>
            <a:off x="473075" y="1225856"/>
            <a:ext cx="4973568" cy="92333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lvl="0">
              <a:defRPr/>
            </a:pPr>
            <a:r>
              <a:rPr lang="es-ES" sz="2000" dirty="0">
                <a:solidFill>
                  <a:srgbClr val="FA000F"/>
                </a:solidFill>
              </a:rPr>
              <a:t>Tres limitaciones a tener en cuenta para avanzar hacia un futuro energético sostenible para todos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A000F"/>
              </a:solidFill>
              <a:effectLst/>
              <a:uLnTx/>
              <a:uFillTx/>
              <a:latin typeface="Hitachi Sans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A257E4-1ED5-F2B1-61F7-24C9CF905B84}"/>
              </a:ext>
            </a:extLst>
          </p:cNvPr>
          <p:cNvGrpSpPr/>
          <p:nvPr/>
        </p:nvGrpSpPr>
        <p:grpSpPr>
          <a:xfrm>
            <a:off x="1691793" y="2721307"/>
            <a:ext cx="2874974" cy="2874974"/>
            <a:chOff x="6212550" y="1918624"/>
            <a:chExt cx="2997780" cy="299777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7ABC476-68D8-F1F5-61C5-3C3BD0A0513F}"/>
                </a:ext>
              </a:extLst>
            </p:cNvPr>
            <p:cNvSpPr/>
            <p:nvPr/>
          </p:nvSpPr>
          <p:spPr>
            <a:xfrm>
              <a:off x="6212550" y="1918624"/>
              <a:ext cx="2997780" cy="299777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tachi Sans"/>
                <a:ea typeface="+mn-ea"/>
                <a:cs typeface="+mn-cs"/>
              </a:endParaRPr>
            </a:p>
          </p:txBody>
        </p:sp>
        <p:sp>
          <p:nvSpPr>
            <p:cNvPr id="15" name="Isosceles Triangle 3">
              <a:extLst>
                <a:ext uri="{FF2B5EF4-FFF2-40B4-BE49-F238E27FC236}">
                  <a16:creationId xmlns:a16="http://schemas.microsoft.com/office/drawing/2014/main" id="{DC0BC5BE-4589-0328-83AC-9255B7A3FD38}"/>
                </a:ext>
              </a:extLst>
            </p:cNvPr>
            <p:cNvSpPr/>
            <p:nvPr/>
          </p:nvSpPr>
          <p:spPr>
            <a:xfrm>
              <a:off x="6671724" y="2349241"/>
              <a:ext cx="2079431" cy="1788180"/>
            </a:xfrm>
            <a:prstGeom prst="triangle">
              <a:avLst/>
            </a:prstGeom>
            <a:solidFill>
              <a:schemeClr val="accent1">
                <a:alpha val="53000"/>
              </a:schemeClr>
            </a:solidFill>
            <a:ln w="222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tachi Sans"/>
                <a:ea typeface="+mn-ea"/>
                <a:cs typeface="+mn-cs"/>
              </a:endParaRPr>
            </a:p>
          </p:txBody>
        </p:sp>
      </p:grpSp>
      <p:sp>
        <p:nvSpPr>
          <p:cNvPr id="16" name="Title 6">
            <a:extLst>
              <a:ext uri="{FF2B5EF4-FFF2-40B4-BE49-F238E27FC236}">
                <a16:creationId xmlns:a16="http://schemas.microsoft.com/office/drawing/2014/main" id="{212DB53F-92C8-3777-0907-32F97E278441}"/>
              </a:ext>
            </a:extLst>
          </p:cNvPr>
          <p:cNvSpPr txBox="1">
            <a:spLocks/>
          </p:cNvSpPr>
          <p:nvPr/>
        </p:nvSpPr>
        <p:spPr>
          <a:xfrm>
            <a:off x="3214821" y="5094743"/>
            <a:ext cx="2231822" cy="2769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4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prstClr val="black"/>
                </a:solidFill>
                <a:latin typeface="Hitachi Sans"/>
              </a:rPr>
              <a:t>S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/>
                <a:ea typeface="+mj-ea"/>
                <a:cs typeface="+mj-cs"/>
              </a:rPr>
              <a:t>ustentabilidad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tachi Sans"/>
              <a:ea typeface="+mj-ea"/>
              <a:cs typeface="+mj-cs"/>
            </a:endParaRPr>
          </a:p>
        </p:txBody>
      </p:sp>
      <p:sp>
        <p:nvSpPr>
          <p:cNvPr id="17" name="Title 6">
            <a:extLst>
              <a:ext uri="{FF2B5EF4-FFF2-40B4-BE49-F238E27FC236}">
                <a16:creationId xmlns:a16="http://schemas.microsoft.com/office/drawing/2014/main" id="{2DC76967-65C4-5763-1B57-CEA2F772FFDA}"/>
              </a:ext>
            </a:extLst>
          </p:cNvPr>
          <p:cNvSpPr txBox="1">
            <a:spLocks/>
          </p:cNvSpPr>
          <p:nvPr/>
        </p:nvSpPr>
        <p:spPr>
          <a:xfrm>
            <a:off x="717282" y="5088280"/>
            <a:ext cx="1910378" cy="2769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4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/>
                <a:ea typeface="+mj-ea"/>
                <a:cs typeface="+mj-cs"/>
              </a:rPr>
              <a:t>Asequibilidad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tachi Sans"/>
              <a:ea typeface="+mj-ea"/>
              <a:cs typeface="+mj-cs"/>
            </a:endParaRPr>
          </a:p>
        </p:txBody>
      </p:sp>
      <p:sp>
        <p:nvSpPr>
          <p:cNvPr id="18" name="Title 6">
            <a:extLst>
              <a:ext uri="{FF2B5EF4-FFF2-40B4-BE49-F238E27FC236}">
                <a16:creationId xmlns:a16="http://schemas.microsoft.com/office/drawing/2014/main" id="{9B558F9E-943D-A146-BA09-6593BA89F9EB}"/>
              </a:ext>
            </a:extLst>
          </p:cNvPr>
          <p:cNvSpPr txBox="1">
            <a:spLocks/>
          </p:cNvSpPr>
          <p:nvPr/>
        </p:nvSpPr>
        <p:spPr>
          <a:xfrm>
            <a:off x="1759538" y="2632746"/>
            <a:ext cx="2739484" cy="2769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4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/>
                <a:ea typeface="+mj-ea"/>
                <a:cs typeface="+mj-cs"/>
              </a:rPr>
              <a:t>Seguridad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/>
                <a:ea typeface="+mj-ea"/>
                <a:cs typeface="+mj-cs"/>
              </a:rPr>
              <a:t> de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/>
                <a:ea typeface="+mj-ea"/>
                <a:cs typeface="+mj-cs"/>
              </a:rPr>
              <a:t>suministro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tachi Sans"/>
              <a:ea typeface="+mj-ea"/>
              <a:cs typeface="+mj-cs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DA763B7-20A7-285F-0749-4CA508CBB1CE}"/>
              </a:ext>
            </a:extLst>
          </p:cNvPr>
          <p:cNvGrpSpPr/>
          <p:nvPr/>
        </p:nvGrpSpPr>
        <p:grpSpPr>
          <a:xfrm>
            <a:off x="6185538" y="1620899"/>
            <a:ext cx="5589160" cy="3720364"/>
            <a:chOff x="6175378" y="1651379"/>
            <a:chExt cx="5589160" cy="3720364"/>
          </a:xfrm>
          <a:effectLst>
            <a:outerShdw blurRad="1258634" dist="379392" dir="5400000" algn="t" rotWithShape="0">
              <a:prstClr val="black">
                <a:alpha val="20000"/>
              </a:prstClr>
            </a:outerShdw>
          </a:effectLst>
        </p:grpSpPr>
        <p:sp useBgFill="1"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95B77480-3A10-A225-BEB4-BBD331588B1F}"/>
                </a:ext>
              </a:extLst>
            </p:cNvPr>
            <p:cNvSpPr/>
            <p:nvPr/>
          </p:nvSpPr>
          <p:spPr>
            <a:xfrm>
              <a:off x="6175378" y="1651379"/>
              <a:ext cx="5589160" cy="3720364"/>
            </a:xfrm>
            <a:prstGeom prst="roundRect">
              <a:avLst>
                <a:gd name="adj" fmla="val 1218"/>
              </a:avLst>
            </a:prstGeom>
            <a:ln w="12700" cap="flat" cmpd="sng" algn="ctr">
              <a:solidFill>
                <a:schemeClr val="accent5"/>
              </a:solidFill>
              <a:prstDash val="solid"/>
              <a:miter lim="800000"/>
            </a:ln>
            <a:effectLst/>
          </p:spPr>
          <p:txBody>
            <a:bodyPr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5D605604-3F89-1316-0FF1-0AF5CD1B56A1}"/>
                </a:ext>
              </a:extLst>
            </p:cNvPr>
            <p:cNvSpPr/>
            <p:nvPr/>
          </p:nvSpPr>
          <p:spPr>
            <a:xfrm>
              <a:off x="6175378" y="1651379"/>
              <a:ext cx="5589160" cy="3720364"/>
            </a:xfrm>
            <a:prstGeom prst="roundRect">
              <a:avLst>
                <a:gd name="adj" fmla="val 1218"/>
              </a:avLst>
            </a:prstGeom>
            <a:gradFill>
              <a:gsLst>
                <a:gs pos="77000">
                  <a:schemeClr val="accent1">
                    <a:alpha val="65521"/>
                    <a:lumMod val="0"/>
                    <a:lumOff val="10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7200000" scaled="0"/>
            </a:gradFill>
            <a:ln w="12700" cap="flat" cmpd="sng" algn="ctr">
              <a:solidFill>
                <a:schemeClr val="accent5"/>
              </a:solidFill>
              <a:prstDash val="solid"/>
              <a:miter lim="800000"/>
            </a:ln>
            <a:effectLst/>
          </p:spPr>
          <p:txBody>
            <a:bodyPr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13C619B-3679-9096-43DB-F4408D0FE62C}"/>
                </a:ext>
              </a:extLst>
            </p:cNvPr>
            <p:cNvGrpSpPr/>
            <p:nvPr/>
          </p:nvGrpSpPr>
          <p:grpSpPr>
            <a:xfrm>
              <a:off x="6526925" y="1979726"/>
              <a:ext cx="4946032" cy="3148105"/>
              <a:chOff x="6526925" y="1979726"/>
              <a:chExt cx="4946032" cy="3148105"/>
            </a:xfrm>
          </p:grpSpPr>
          <p:sp>
            <p:nvSpPr>
              <p:cNvPr id="19" name="Title 6">
                <a:extLst>
                  <a:ext uri="{FF2B5EF4-FFF2-40B4-BE49-F238E27FC236}">
                    <a16:creationId xmlns:a16="http://schemas.microsoft.com/office/drawing/2014/main" id="{E36926A7-E5B9-4CF8-3A06-2818C56AE94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80233" y="3220982"/>
                <a:ext cx="2342353" cy="534822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5000"/>
                  </a:lnSpc>
                  <a:spcBef>
                    <a:spcPct val="0"/>
                  </a:spcBef>
                  <a:buNone/>
                  <a:defRPr sz="2400" b="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itachi Sans"/>
                    <a:ea typeface="+mj-ea"/>
                    <a:cs typeface="+mj-cs"/>
                  </a:rPr>
                  <a:t>Colaboración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itachi Sans"/>
                  <a:ea typeface="+mj-ea"/>
                  <a:cs typeface="+mj-cs"/>
                </a:endParaRPr>
              </a:p>
            </p:txBody>
          </p:sp>
          <p:sp>
            <p:nvSpPr>
              <p:cNvPr id="20" name="Title 6">
                <a:extLst>
                  <a:ext uri="{FF2B5EF4-FFF2-40B4-BE49-F238E27FC236}">
                    <a16:creationId xmlns:a16="http://schemas.microsoft.com/office/drawing/2014/main" id="{1916A59D-BC84-AEF1-DE36-5D0FF9D12DB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130604" y="3220982"/>
                <a:ext cx="2342353" cy="534822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5000"/>
                  </a:lnSpc>
                  <a:spcBef>
                    <a:spcPct val="0"/>
                  </a:spcBef>
                  <a:buNone/>
                  <a:defRPr sz="2400" b="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itachi Sans"/>
                    <a:ea typeface="+mj-ea"/>
                    <a:cs typeface="+mj-cs"/>
                  </a:rPr>
                  <a:t>Inovación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itachi Sans"/>
                  <a:ea typeface="+mj-ea"/>
                  <a:cs typeface="+mj-cs"/>
                </a:endParaRPr>
              </a:p>
            </p:txBody>
          </p:sp>
          <p:sp>
            <p:nvSpPr>
              <p:cNvPr id="21" name="Title 6">
                <a:extLst>
                  <a:ext uri="{FF2B5EF4-FFF2-40B4-BE49-F238E27FC236}">
                    <a16:creationId xmlns:a16="http://schemas.microsoft.com/office/drawing/2014/main" id="{28D90B5B-3309-4244-9828-EEDE5530DD8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35075" y="4593009"/>
                <a:ext cx="2342353" cy="534822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5000"/>
                  </a:lnSpc>
                  <a:spcBef>
                    <a:spcPct val="0"/>
                  </a:spcBef>
                  <a:buNone/>
                  <a:defRPr sz="2400" b="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itachi Sans"/>
                    <a:ea typeface="+mj-ea"/>
                    <a:cs typeface="+mj-cs"/>
                  </a:rPr>
                  <a:t>Digitalización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itachi Sans"/>
                  <a:ea typeface="+mj-ea"/>
                  <a:cs typeface="+mj-cs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9655D31-C8A9-18EA-E675-3C08F91E8EBF}"/>
                  </a:ext>
                </a:extLst>
              </p:cNvPr>
              <p:cNvSpPr txBox="1"/>
              <p:nvPr/>
            </p:nvSpPr>
            <p:spPr>
              <a:xfrm>
                <a:off x="6526925" y="1979726"/>
                <a:ext cx="4886065" cy="553998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PH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itachi Sans"/>
                    <a:ea typeface="+mn-ea"/>
                    <a:cs typeface="+mn-cs"/>
                  </a:rPr>
                  <a:t>Facilitadores</a:t>
                </a:r>
                <a:r>
                  <a:rPr kumimoji="0" lang="en-PH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itachi Sans"/>
                    <a:ea typeface="+mn-ea"/>
                    <a:cs typeface="+mn-cs"/>
                  </a:rPr>
                  <a:t> que </a:t>
                </a:r>
                <a:r>
                  <a:rPr kumimoji="0" lang="en-PH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itachi Sans"/>
                    <a:ea typeface="+mn-ea"/>
                    <a:cs typeface="+mn-cs"/>
                  </a:rPr>
                  <a:t>apoyan</a:t>
                </a:r>
                <a:r>
                  <a:rPr kumimoji="0" lang="en-PH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itachi Sans"/>
                    <a:ea typeface="+mn-ea"/>
                    <a:cs typeface="+mn-cs"/>
                  </a:rPr>
                  <a:t> la </a:t>
                </a:r>
                <a:r>
                  <a:rPr kumimoji="0" lang="en-PH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itachi Sans"/>
                    <a:ea typeface="+mn-ea"/>
                    <a:cs typeface="+mn-cs"/>
                  </a:rPr>
                  <a:t>transición</a:t>
                </a:r>
                <a:r>
                  <a:rPr kumimoji="0" lang="en-PH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itachi Sans"/>
                    <a:ea typeface="+mn-ea"/>
                    <a:cs typeface="+mn-cs"/>
                  </a:rPr>
                  <a:t> </a:t>
                </a:r>
                <a:r>
                  <a:rPr kumimoji="0" lang="en-PH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itachi Sans"/>
                    <a:ea typeface="+mn-ea"/>
                    <a:cs typeface="+mn-cs"/>
                  </a:rPr>
                  <a:t>energética</a:t>
                </a:r>
                <a:endParaRPr kumimoji="0" lang="en-P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itachi Sans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30" name="Graphic 29">
            <a:extLst>
              <a:ext uri="{FF2B5EF4-FFF2-40B4-BE49-F238E27FC236}">
                <a16:creationId xmlns:a16="http://schemas.microsoft.com/office/drawing/2014/main" id="{C22EEB04-ADF8-7C95-ECE9-9327F2C6899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28817" y="388800"/>
            <a:ext cx="1026000" cy="227505"/>
          </a:xfrm>
          <a:prstGeom prst="rect">
            <a:avLst/>
          </a:prstGeom>
        </p:spPr>
      </p:pic>
      <p:pic>
        <p:nvPicPr>
          <p:cNvPr id="6" name="Rectangle 30">
            <a:extLst>
              <a:ext uri="{FF2B5EF4-FFF2-40B4-BE49-F238E27FC236}">
                <a16:creationId xmlns:a16="http://schemas.microsoft.com/office/drawing/2014/main" id="{A57B82A7-6733-D2BD-E95F-DEE71506437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367534" y="2661399"/>
            <a:ext cx="691662" cy="691662"/>
          </a:xfrm>
          <a:prstGeom prst="rect">
            <a:avLst/>
          </a:prstGeom>
        </p:spPr>
      </p:pic>
      <p:pic>
        <p:nvPicPr>
          <p:cNvPr id="25" name="Rectangle 31">
            <a:extLst>
              <a:ext uri="{FF2B5EF4-FFF2-40B4-BE49-F238E27FC236}">
                <a16:creationId xmlns:a16="http://schemas.microsoft.com/office/drawing/2014/main" id="{B2E18505-FF8F-D4E4-7618-FE4AAC215D7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955949" y="2661399"/>
            <a:ext cx="691662" cy="691662"/>
          </a:xfrm>
          <a:prstGeom prst="rect">
            <a:avLst/>
          </a:prstGeom>
        </p:spPr>
      </p:pic>
      <p:pic>
        <p:nvPicPr>
          <p:cNvPr id="10" name="Rectangle 32">
            <a:extLst>
              <a:ext uri="{FF2B5EF4-FFF2-40B4-BE49-F238E27FC236}">
                <a16:creationId xmlns:a16="http://schemas.microsoft.com/office/drawing/2014/main" id="{0E246CE9-DE47-7463-3882-3524213B416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542835" y="4021276"/>
            <a:ext cx="691662" cy="691662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E60F933-3B92-AFD9-7BA0-4D75FF2D0A4F}"/>
              </a:ext>
            </a:extLst>
          </p:cNvPr>
          <p:cNvSpPr txBox="1"/>
          <p:nvPr/>
        </p:nvSpPr>
        <p:spPr>
          <a:xfrm>
            <a:off x="8922586" y="6372001"/>
            <a:ext cx="2797275" cy="971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t>© Hitachi Energy Ltd  2025. All rights reserved </a:t>
            </a:r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23428998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6D5DF6B-74C3-9121-E371-2E712D3019E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0033F2A-8D12-3E8B-64C7-145302DE9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itachi Sans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6328B3-F945-93FF-3C26-1FDEB7B86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F4BC05-462B-4F19-BE6B-A1043C81AA78}" type="slidenum">
              <a:rPr kumimoji="0" lang="en-GB" sz="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itachi Sans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90D073E-1459-097F-6A70-993462B07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403200"/>
            <a:ext cx="4896367" cy="609398"/>
          </a:xfrm>
        </p:spPr>
        <p:txBody>
          <a:bodyPr/>
          <a:lstStyle/>
          <a:p>
            <a:r>
              <a:rPr lang="es-ES" dirty="0">
                <a:solidFill>
                  <a:schemeClr val="bg1"/>
                </a:solidFill>
              </a:rPr>
              <a:t>Acelerando juntos el futuro sin emisiones de carbono</a:t>
            </a:r>
            <a:endParaRPr lang="en-AU" dirty="0">
              <a:solidFill>
                <a:schemeClr val="bg1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2D4CC66-A212-5C8D-92B0-18ED0CD020CB}"/>
              </a:ext>
            </a:extLst>
          </p:cNvPr>
          <p:cNvGrpSpPr/>
          <p:nvPr/>
        </p:nvGrpSpPr>
        <p:grpSpPr>
          <a:xfrm>
            <a:off x="473076" y="1382048"/>
            <a:ext cx="4896366" cy="3682765"/>
            <a:chOff x="6175378" y="1651379"/>
            <a:chExt cx="5589160" cy="3720365"/>
          </a:xfrm>
          <a:effectLst>
            <a:outerShdw blurRad="1258634" dist="379392" dir="5400000" algn="t" rotWithShape="0">
              <a:prstClr val="black">
                <a:alpha val="20000"/>
              </a:prstClr>
            </a:outerShdw>
          </a:effectLst>
        </p:grpSpPr>
        <p:sp useBgFill="1">
          <p:nvSpPr>
            <p:cNvPr id="10" name="Rounded Rectangle 9">
              <a:extLst>
                <a:ext uri="{FF2B5EF4-FFF2-40B4-BE49-F238E27FC236}">
                  <a16:creationId xmlns:a16="http://schemas.microsoft.com/office/drawing/2014/main" id="{1B77D88F-9F67-7DF3-2506-21A702231F89}"/>
                </a:ext>
              </a:extLst>
            </p:cNvPr>
            <p:cNvSpPr/>
            <p:nvPr/>
          </p:nvSpPr>
          <p:spPr>
            <a:xfrm>
              <a:off x="6175378" y="1651379"/>
              <a:ext cx="5589160" cy="3720364"/>
            </a:xfrm>
            <a:prstGeom prst="roundRect">
              <a:avLst>
                <a:gd name="adj" fmla="val 1899"/>
              </a:avLst>
            </a:prstGeom>
            <a:ln w="12700" cap="flat" cmpd="sng" algn="ctr">
              <a:solidFill>
                <a:schemeClr val="accent5"/>
              </a:solidFill>
              <a:prstDash val="solid"/>
              <a:miter lim="800000"/>
            </a:ln>
            <a:effectLst/>
          </p:spPr>
          <p:txBody>
            <a:bodyPr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21AAFAD6-B2E0-F332-3276-8E4CB0F4C564}"/>
                </a:ext>
              </a:extLst>
            </p:cNvPr>
            <p:cNvSpPr/>
            <p:nvPr/>
          </p:nvSpPr>
          <p:spPr>
            <a:xfrm>
              <a:off x="6175378" y="1651379"/>
              <a:ext cx="5589160" cy="3720365"/>
            </a:xfrm>
            <a:prstGeom prst="roundRect">
              <a:avLst>
                <a:gd name="adj" fmla="val 1457"/>
              </a:avLst>
            </a:prstGeom>
            <a:gradFill>
              <a:gsLst>
                <a:gs pos="72000">
                  <a:schemeClr val="accent1">
                    <a:lumMod val="0"/>
                    <a:lumOff val="100000"/>
                    <a:alpha val="75000"/>
                  </a:schemeClr>
                </a:gs>
                <a:gs pos="100000">
                  <a:schemeClr val="accent1">
                    <a:lumMod val="27225"/>
                    <a:lumOff val="72775"/>
                  </a:schemeClr>
                </a:gs>
              </a:gsLst>
              <a:lin ang="7200000" scaled="0"/>
            </a:gradFill>
            <a:ln w="12700" cap="flat" cmpd="sng" algn="ctr">
              <a:solidFill>
                <a:schemeClr val="accent5"/>
              </a:solidFill>
              <a:prstDash val="solid"/>
              <a:miter lim="800000"/>
            </a:ln>
            <a:effectLst/>
          </p:spPr>
          <p:txBody>
            <a:bodyPr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13E4B00-2A19-B31A-AAAC-8AA81EE98D7D}"/>
                </a:ext>
              </a:extLst>
            </p:cNvPr>
            <p:cNvSpPr txBox="1"/>
            <p:nvPr/>
          </p:nvSpPr>
          <p:spPr>
            <a:xfrm>
              <a:off x="6526925" y="2066110"/>
              <a:ext cx="4603914" cy="286045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lvl="0">
                <a:defRPr/>
              </a:pPr>
              <a:r>
                <a:rPr lang="es-ES" sz="2400" dirty="0">
                  <a:solidFill>
                    <a:prstClr val="black"/>
                  </a:solidFill>
                </a:rPr>
                <a:t>La transición a </a:t>
              </a:r>
              <a:r>
                <a:rPr lang="es-ES" sz="2400" b="1" dirty="0">
                  <a:solidFill>
                    <a:prstClr val="black"/>
                  </a:solidFill>
                </a:rPr>
                <a:t>cero emisiones netas </a:t>
              </a:r>
              <a:r>
                <a:rPr lang="es-ES" sz="2400" dirty="0">
                  <a:solidFill>
                    <a:prstClr val="black"/>
                  </a:solidFill>
                </a:rPr>
                <a:t>es uno de los problemas más urgentes de nuestro tiempo.</a:t>
              </a:r>
            </a:p>
            <a:p>
              <a:pPr lvl="0"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/>
                <a:ea typeface="+mn-ea"/>
                <a:cs typeface="+mn-cs"/>
              </a:endParaRPr>
            </a:p>
            <a:p>
              <a:pPr lvl="0">
                <a:defRPr/>
              </a:pPr>
              <a:r>
                <a:rPr lang="es-ES" sz="2000" b="1" dirty="0">
                  <a:solidFill>
                    <a:prstClr val="black"/>
                  </a:solidFill>
                </a:rPr>
                <a:t>¡Aportamos todo nuestro compromiso, pasión y energía!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/>
                <a:ea typeface="+mn-ea"/>
                <a:cs typeface="+mn-cs"/>
              </a:endParaRP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0B2E4D74-778C-CFA1-57F0-78BF3DFA5DEC}"/>
              </a:ext>
            </a:extLst>
          </p:cNvPr>
          <p:cNvSpPr/>
          <p:nvPr/>
        </p:nvSpPr>
        <p:spPr>
          <a:xfrm>
            <a:off x="6016625" y="0"/>
            <a:ext cx="617537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itachi Sans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EEF7A79-3EDD-1F44-3320-EFCA5E67C706}"/>
              </a:ext>
            </a:extLst>
          </p:cNvPr>
          <p:cNvSpPr txBox="1"/>
          <p:nvPr/>
        </p:nvSpPr>
        <p:spPr>
          <a:xfrm>
            <a:off x="6509557" y="1313887"/>
            <a:ext cx="281143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t>Resolverlo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t>necesitará</a:t>
            </a:r>
            <a:r>
              <a:rPr lang="en-US" b="1" dirty="0">
                <a:solidFill>
                  <a:prstClr val="black"/>
                </a:solidFill>
                <a:latin typeface="Hitachi Sans"/>
              </a:rPr>
              <a:t>…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tachi Sans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1D4BF51-9313-CC92-D2FC-40FB61E6B22A}"/>
              </a:ext>
            </a:extLst>
          </p:cNvPr>
          <p:cNvSpPr txBox="1"/>
          <p:nvPr/>
        </p:nvSpPr>
        <p:spPr>
          <a:xfrm>
            <a:off x="6509558" y="1815763"/>
            <a:ext cx="5306658" cy="1252924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lIns="1044000" anchor="ctr">
            <a:noAutofit/>
          </a:bodyPr>
          <a:lstStyle/>
          <a:p>
            <a:pPr lvl="0">
              <a:defRPr/>
            </a:pPr>
            <a:r>
              <a:rPr lang="en-GB" kern="0" dirty="0" err="1">
                <a:solidFill>
                  <a:prstClr val="black"/>
                </a:solidFill>
                <a:ea typeface="+mn-lt"/>
                <a:cs typeface="Arial"/>
              </a:rPr>
              <a:t>Nuevas</a:t>
            </a:r>
            <a:r>
              <a:rPr lang="en-GB" kern="0" dirty="0">
                <a:solidFill>
                  <a:prstClr val="black"/>
                </a:solidFill>
                <a:ea typeface="+mn-lt"/>
                <a:cs typeface="Arial"/>
              </a:rPr>
              <a:t> </a:t>
            </a:r>
            <a:r>
              <a:rPr lang="en-GB" kern="0" dirty="0" err="1">
                <a:solidFill>
                  <a:prstClr val="black"/>
                </a:solidFill>
                <a:ea typeface="+mn-lt"/>
                <a:cs typeface="Arial"/>
              </a:rPr>
              <a:t>formas</a:t>
            </a:r>
            <a:r>
              <a:rPr lang="en-GB" kern="0" dirty="0">
                <a:solidFill>
                  <a:prstClr val="black"/>
                </a:solidFill>
                <a:ea typeface="+mn-lt"/>
                <a:cs typeface="Arial"/>
              </a:rPr>
              <a:t> de </a:t>
            </a:r>
            <a:r>
              <a:rPr lang="en-GB" kern="0" dirty="0" err="1">
                <a:solidFill>
                  <a:prstClr val="black"/>
                </a:solidFill>
                <a:ea typeface="+mn-lt"/>
                <a:cs typeface="Arial"/>
              </a:rPr>
              <a:t>pensar</a:t>
            </a:r>
            <a:r>
              <a:rPr lang="en-GB" kern="0" dirty="0">
                <a:solidFill>
                  <a:prstClr val="black"/>
                </a:solidFill>
                <a:ea typeface="+mn-lt"/>
                <a:cs typeface="Arial"/>
              </a:rPr>
              <a:t> para </a:t>
            </a:r>
            <a:r>
              <a:rPr lang="en-GB" kern="0" dirty="0" err="1">
                <a:solidFill>
                  <a:prstClr val="black"/>
                </a:solidFill>
                <a:ea typeface="+mn-lt"/>
                <a:cs typeface="Arial"/>
              </a:rPr>
              <a:t>innovar</a:t>
            </a:r>
            <a:r>
              <a:rPr lang="en-GB" kern="0" dirty="0">
                <a:solidFill>
                  <a:prstClr val="black"/>
                </a:solidFill>
                <a:ea typeface="+mn-lt"/>
                <a:cs typeface="Arial"/>
              </a:rPr>
              <a:t> e </a:t>
            </a:r>
            <a:r>
              <a:rPr lang="en-GB" b="1" kern="0" dirty="0" err="1">
                <a:solidFill>
                  <a:prstClr val="black"/>
                </a:solidFill>
                <a:ea typeface="+mn-lt"/>
                <a:cs typeface="Arial"/>
              </a:rPr>
              <a:t>impulsar</a:t>
            </a:r>
            <a:r>
              <a:rPr lang="en-GB" b="1" kern="0" dirty="0">
                <a:solidFill>
                  <a:prstClr val="black"/>
                </a:solidFill>
                <a:ea typeface="+mn-lt"/>
                <a:cs typeface="Arial"/>
              </a:rPr>
              <a:t> </a:t>
            </a:r>
            <a:r>
              <a:rPr lang="en-GB" b="1" kern="0" dirty="0" err="1">
                <a:solidFill>
                  <a:prstClr val="black"/>
                </a:solidFill>
                <a:ea typeface="+mn-lt"/>
                <a:cs typeface="Arial"/>
              </a:rPr>
              <a:t>el</a:t>
            </a:r>
            <a:r>
              <a:rPr lang="en-GB" b="1" kern="0" dirty="0">
                <a:solidFill>
                  <a:prstClr val="black"/>
                </a:solidFill>
                <a:ea typeface="+mn-lt"/>
                <a:cs typeface="Arial"/>
              </a:rPr>
              <a:t> </a:t>
            </a:r>
            <a:r>
              <a:rPr lang="en-GB" b="1" kern="0" dirty="0" err="1">
                <a:solidFill>
                  <a:prstClr val="black"/>
                </a:solidFill>
                <a:ea typeface="+mn-lt"/>
                <a:cs typeface="Arial"/>
              </a:rPr>
              <a:t>progreso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tachi Sans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1D17EB3-C7EA-0AC7-59C3-64759287589E}"/>
              </a:ext>
            </a:extLst>
          </p:cNvPr>
          <p:cNvSpPr txBox="1"/>
          <p:nvPr/>
        </p:nvSpPr>
        <p:spPr>
          <a:xfrm>
            <a:off x="6532408" y="3260419"/>
            <a:ext cx="5283808" cy="1252924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lIns="1044000" anchor="ctr">
            <a:noAutofit/>
          </a:bodyPr>
          <a:lstStyle/>
          <a:p>
            <a:pPr lvl="0">
              <a:defRPr/>
            </a:pPr>
            <a:r>
              <a:rPr lang="es-ES" b="1" kern="0" dirty="0">
                <a:solidFill>
                  <a:prstClr val="black"/>
                </a:solidFill>
                <a:ea typeface="+mn-lt"/>
                <a:cs typeface="Arial"/>
              </a:rPr>
              <a:t>Impacto y valor reales </a:t>
            </a:r>
            <a:r>
              <a:rPr lang="es-ES" kern="0" dirty="0">
                <a:solidFill>
                  <a:prstClr val="black"/>
                </a:solidFill>
                <a:ea typeface="+mn-lt"/>
                <a:cs typeface="Arial"/>
              </a:rPr>
              <a:t>en cada paso, con un enfoque constante en los resultados del cliente</a:t>
            </a:r>
            <a:endParaRPr kumimoji="0" lang="en-US" sz="18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tachi Sans"/>
              <a:ea typeface="+mn-lt"/>
              <a:cs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6AC0101-6E50-6A25-47DE-CED5ACC8512F}"/>
              </a:ext>
            </a:extLst>
          </p:cNvPr>
          <p:cNvSpPr txBox="1"/>
          <p:nvPr/>
        </p:nvSpPr>
        <p:spPr>
          <a:xfrm>
            <a:off x="6547786" y="4705075"/>
            <a:ext cx="5268430" cy="1252924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lIns="1044000" anchor="ctr">
            <a:noAutofit/>
          </a:bodyPr>
          <a:lstStyle/>
          <a:p>
            <a:pPr lvl="0">
              <a:defRPr/>
            </a:pPr>
            <a:r>
              <a:rPr lang="es-ES" kern="0" dirty="0">
                <a:solidFill>
                  <a:prstClr val="black"/>
                </a:solidFill>
                <a:ea typeface="+mn-lt"/>
                <a:cs typeface="Arial"/>
              </a:rPr>
              <a:t>Todos </a:t>
            </a:r>
            <a:r>
              <a:rPr lang="es-ES" b="1" kern="0" dirty="0">
                <a:solidFill>
                  <a:prstClr val="black"/>
                </a:solidFill>
                <a:ea typeface="+mn-lt"/>
                <a:cs typeface="Arial"/>
              </a:rPr>
              <a:t>trabajando juntos </a:t>
            </a:r>
            <a:r>
              <a:rPr lang="es-ES" kern="0" dirty="0">
                <a:solidFill>
                  <a:prstClr val="black"/>
                </a:solidFill>
                <a:ea typeface="+mn-lt"/>
                <a:cs typeface="Arial"/>
              </a:rPr>
              <a:t>en colaboración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tachi Sans"/>
              <a:ea typeface="+mn-lt"/>
              <a:cs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C5BCB9E-0A02-3B0A-A2FA-31A4AD6C1043}"/>
              </a:ext>
            </a:extLst>
          </p:cNvPr>
          <p:cNvSpPr txBox="1"/>
          <p:nvPr/>
        </p:nvSpPr>
        <p:spPr>
          <a:xfrm>
            <a:off x="6708339" y="2180944"/>
            <a:ext cx="7393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A000F"/>
                </a:solidFill>
                <a:effectLst/>
                <a:uLnTx/>
                <a:uFillTx/>
                <a:latin typeface="Hitachi Sans"/>
                <a:ea typeface="+mn-ea"/>
                <a:cs typeface="Arial"/>
              </a:rPr>
              <a:t>01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A000F"/>
              </a:solidFill>
              <a:effectLst/>
              <a:uLnTx/>
              <a:uFillTx/>
              <a:latin typeface="Hitachi Sans"/>
              <a:ea typeface="+mn-ea"/>
              <a:cs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2CD-7ADE-022D-81A7-446CCDEF2CAD}"/>
              </a:ext>
            </a:extLst>
          </p:cNvPr>
          <p:cNvSpPr txBox="1"/>
          <p:nvPr/>
        </p:nvSpPr>
        <p:spPr>
          <a:xfrm>
            <a:off x="6708339" y="3633089"/>
            <a:ext cx="7393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A000F"/>
                </a:solidFill>
                <a:effectLst/>
                <a:uLnTx/>
                <a:uFillTx/>
                <a:latin typeface="Hitachi Sans"/>
                <a:ea typeface="+mn-ea"/>
                <a:cs typeface="Arial"/>
              </a:rPr>
              <a:t>02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A000F"/>
              </a:solidFill>
              <a:effectLst/>
              <a:uLnTx/>
              <a:uFillTx/>
              <a:latin typeface="Hitachi Sans"/>
              <a:ea typeface="+mn-ea"/>
              <a:cs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71FD261-3447-6BD9-C579-A3AE16D65BAF}"/>
              </a:ext>
            </a:extLst>
          </p:cNvPr>
          <p:cNvSpPr txBox="1"/>
          <p:nvPr/>
        </p:nvSpPr>
        <p:spPr>
          <a:xfrm>
            <a:off x="6708339" y="5064813"/>
            <a:ext cx="7393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A000F"/>
                </a:solidFill>
                <a:effectLst/>
                <a:uLnTx/>
                <a:uFillTx/>
                <a:latin typeface="Hitachi Sans"/>
                <a:ea typeface="+mn-ea"/>
                <a:cs typeface="Arial"/>
              </a:rPr>
              <a:t>03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A000F"/>
              </a:solidFill>
              <a:effectLst/>
              <a:uLnTx/>
              <a:uFillTx/>
              <a:latin typeface="Hitachi Sans"/>
              <a:ea typeface="+mn-ea"/>
              <a:cs typeface="Arial"/>
            </a:endParaRPr>
          </a:p>
        </p:txBody>
      </p:sp>
      <p:pic>
        <p:nvPicPr>
          <p:cNvPr id="35" name="Graphic 34">
            <a:extLst>
              <a:ext uri="{FF2B5EF4-FFF2-40B4-BE49-F238E27FC236}">
                <a16:creationId xmlns:a16="http://schemas.microsoft.com/office/drawing/2014/main" id="{EF6F0CE2-C22A-5CE7-B46B-709FE639DBE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28817" y="388800"/>
            <a:ext cx="1026000" cy="227505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6077ACF8-E7ED-78BC-1A6A-8124A0F307F7}"/>
              </a:ext>
            </a:extLst>
          </p:cNvPr>
          <p:cNvSpPr txBox="1"/>
          <p:nvPr/>
        </p:nvSpPr>
        <p:spPr>
          <a:xfrm>
            <a:off x="8810626" y="6372001"/>
            <a:ext cx="2909236" cy="971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t>© Hitachi Energy Ltd 2025. All rights reserved </a:t>
            </a:r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25062499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51A03C-0FCC-6B22-9291-716C32BC7C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Placeholder 10">
            <a:extLst>
              <a:ext uri="{FF2B5EF4-FFF2-40B4-BE49-F238E27FC236}">
                <a16:creationId xmlns:a16="http://schemas.microsoft.com/office/drawing/2014/main" id="{115D020F-CAFD-731E-B7B4-683410F943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2" y="0"/>
            <a:ext cx="12182238" cy="6858000"/>
          </a:xfrm>
          <a:prstGeom prst="rect">
            <a:avLst/>
          </a:prstGeom>
          <a:gradFill>
            <a:gsLst>
              <a:gs pos="0">
                <a:schemeClr val="bg1">
                  <a:alpha val="24000"/>
                  <a:lumMod val="13000"/>
                </a:schemeClr>
              </a:gs>
              <a:gs pos="57000">
                <a:schemeClr val="tx1">
                  <a:alpha val="50000"/>
                  <a:lumMod val="77000"/>
                  <a:lumOff val="23000"/>
                </a:schemeClr>
              </a:gs>
            </a:gsLst>
            <a:lin ang="5400000" scaled="1"/>
          </a:gradFill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0C1B4D64-58D8-0208-1928-908E24BCBD7E}"/>
              </a:ext>
            </a:extLst>
          </p:cNvPr>
          <p:cNvSpPr/>
          <p:nvPr/>
        </p:nvSpPr>
        <p:spPr>
          <a:xfrm>
            <a:off x="-9762" y="0"/>
            <a:ext cx="12192000" cy="6858000"/>
          </a:xfrm>
          <a:prstGeom prst="rect">
            <a:avLst/>
          </a:prstGeom>
          <a:gradFill flip="none" rotWithShape="1">
            <a:gsLst>
              <a:gs pos="30000">
                <a:schemeClr val="bg1">
                  <a:alpha val="24000"/>
                  <a:lumMod val="13000"/>
                </a:schemeClr>
              </a:gs>
              <a:gs pos="57000">
                <a:schemeClr val="tx1">
                  <a:alpha val="50000"/>
                  <a:lumMod val="77000"/>
                  <a:lumOff val="23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itachi Sans" pitchFamily="50" charset="0"/>
              <a:ea typeface="+mn-ea"/>
              <a:cs typeface="+mn-cs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6F8A3BE-2DF8-12A6-F536-D1641EA85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tachi Sans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C8D48A-F77D-C4C3-57E1-FBAA951CF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F4BC05-462B-4F19-BE6B-A1043C81AA78}" type="slidenum">
              <a:rPr kumimoji="0" lang="en-GB" sz="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tachi Sans"/>
              <a:ea typeface="+mn-ea"/>
              <a:cs typeface="+mn-cs"/>
            </a:endParaRP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5146D14D-EEE6-5194-2A27-983D1AC5136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28817" y="388800"/>
            <a:ext cx="1026000" cy="227505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B6D812F9-4B96-6CD6-81F4-9C0D58AAEFC3}"/>
              </a:ext>
            </a:extLst>
          </p:cNvPr>
          <p:cNvSpPr txBox="1"/>
          <p:nvPr/>
        </p:nvSpPr>
        <p:spPr>
          <a:xfrm>
            <a:off x="9020176" y="6372001"/>
            <a:ext cx="2699686" cy="8266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t>© Hitachi Energy Ltd 2025. All rights reserved </a:t>
            </a:r>
          </a:p>
        </p:txBody>
      </p:sp>
      <p:sp>
        <p:nvSpPr>
          <p:cNvPr id="51" name="Title 3">
            <a:extLst>
              <a:ext uri="{FF2B5EF4-FFF2-40B4-BE49-F238E27FC236}">
                <a16:creationId xmlns:a16="http://schemas.microsoft.com/office/drawing/2014/main" id="{8A700D6E-4BED-B99E-6A3F-6E2426B972F8}"/>
              </a:ext>
            </a:extLst>
          </p:cNvPr>
          <p:cNvSpPr txBox="1">
            <a:spLocks/>
          </p:cNvSpPr>
          <p:nvPr/>
        </p:nvSpPr>
        <p:spPr>
          <a:xfrm>
            <a:off x="469898" y="403200"/>
            <a:ext cx="10604501" cy="3046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>
                <a:solidFill>
                  <a:schemeClr val="bg1"/>
                </a:solidFill>
              </a:rPr>
              <a:t>La transición energética necesita tecnologías, servicios y alianzas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8F2644-F4E0-CEA9-9549-315F89E8E143}"/>
              </a:ext>
            </a:extLst>
          </p:cNvPr>
          <p:cNvSpPr txBox="1">
            <a:spLocks/>
          </p:cNvSpPr>
          <p:nvPr/>
        </p:nvSpPr>
        <p:spPr>
          <a:xfrm>
            <a:off x="263524" y="1129066"/>
            <a:ext cx="11664946" cy="396000"/>
          </a:xfrm>
          <a:prstGeom prst="rect">
            <a:avLst/>
          </a:prstGeom>
          <a:gradFill>
            <a:gsLst>
              <a:gs pos="78000">
                <a:schemeClr val="bg2"/>
              </a:gs>
              <a:gs pos="0">
                <a:schemeClr val="accent1"/>
              </a:gs>
            </a:gsLst>
            <a:lin ang="7200000" scaled="0"/>
          </a:gradFill>
        </p:spPr>
        <p:txBody>
          <a:bodyPr lIns="274320" tIns="274320" rIns="274320" bIns="274320"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ts val="0"/>
              </a:spcBef>
              <a:defRPr/>
            </a:pPr>
            <a:r>
              <a:rPr lang="es-ES" sz="1800" b="1" dirty="0">
                <a:solidFill>
                  <a:prstClr val="white"/>
                </a:solidFill>
              </a:rPr>
              <a:t>Puesta en marcha urgente del sistema eléctrico: tecnología disponible para comenzar ahora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itachi Sans"/>
              <a:ea typeface="+mn-ea"/>
              <a:cs typeface="+mn-cs"/>
            </a:endParaRP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FA202E19-41F2-D2FB-439F-11259AB92E18}"/>
              </a:ext>
            </a:extLst>
          </p:cNvPr>
          <p:cNvSpPr txBox="1">
            <a:spLocks/>
          </p:cNvSpPr>
          <p:nvPr/>
        </p:nvSpPr>
        <p:spPr bwMode="gray">
          <a:xfrm>
            <a:off x="7968470" y="2820448"/>
            <a:ext cx="3960000" cy="39600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vert="horz" wrap="square" lIns="182880" tIns="91440" rIns="182880" bIns="9144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en-US" dirty="0" err="1">
                <a:solidFill>
                  <a:prstClr val="black"/>
                </a:solidFill>
                <a:latin typeface="Hitachi Sans"/>
              </a:rPr>
              <a:t>Talentos</a:t>
            </a:r>
            <a:r>
              <a:rPr lang="en-US" dirty="0">
                <a:solidFill>
                  <a:prstClr val="black"/>
                </a:solidFill>
                <a:latin typeface="Hitachi Sans"/>
              </a:rPr>
              <a:t> e </a:t>
            </a:r>
            <a:r>
              <a:rPr lang="en-US" dirty="0" err="1">
                <a:solidFill>
                  <a:prstClr val="black"/>
                </a:solidFill>
                <a:latin typeface="Hitachi Sans"/>
              </a:rPr>
              <a:t>inversiones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tachi Sans"/>
              <a:ea typeface="+mn-ea"/>
              <a:cs typeface="+mn-cs"/>
            </a:endParaRPr>
          </a:p>
        </p:txBody>
      </p:sp>
      <p:sp>
        <p:nvSpPr>
          <p:cNvPr id="17" name="Content Placeholder 8">
            <a:extLst>
              <a:ext uri="{FF2B5EF4-FFF2-40B4-BE49-F238E27FC236}">
                <a16:creationId xmlns:a16="http://schemas.microsoft.com/office/drawing/2014/main" id="{0B27E8F2-D512-3052-318D-35C828D0861A}"/>
              </a:ext>
            </a:extLst>
          </p:cNvPr>
          <p:cNvSpPr txBox="1">
            <a:spLocks/>
          </p:cNvSpPr>
          <p:nvPr/>
        </p:nvSpPr>
        <p:spPr bwMode="gray">
          <a:xfrm>
            <a:off x="7968470" y="2293030"/>
            <a:ext cx="3960000" cy="39600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vert="horz" wrap="square" lIns="182880" tIns="91440" rIns="182880" bIns="9144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t>Investigación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tachi Sans"/>
              <a:ea typeface="+mn-ea"/>
              <a:cs typeface="+mn-cs"/>
            </a:endParaRPr>
          </a:p>
        </p:txBody>
      </p:sp>
      <p:sp>
        <p:nvSpPr>
          <p:cNvPr id="19" name="Content Placeholder 8">
            <a:extLst>
              <a:ext uri="{FF2B5EF4-FFF2-40B4-BE49-F238E27FC236}">
                <a16:creationId xmlns:a16="http://schemas.microsoft.com/office/drawing/2014/main" id="{496EAFAC-C428-D724-4684-FECE3BA2981F}"/>
              </a:ext>
            </a:extLst>
          </p:cNvPr>
          <p:cNvSpPr txBox="1">
            <a:spLocks/>
          </p:cNvSpPr>
          <p:nvPr/>
        </p:nvSpPr>
        <p:spPr bwMode="gray">
          <a:xfrm>
            <a:off x="263524" y="1759985"/>
            <a:ext cx="3960000" cy="39600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vert="horz" wrap="square" lIns="182880" tIns="91440" rIns="182880" bIns="9144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t>Implementación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t> de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t>tecnología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tachi Sans"/>
              <a:ea typeface="+mn-ea"/>
              <a:cs typeface="+mn-cs"/>
            </a:endParaRPr>
          </a:p>
        </p:txBody>
      </p:sp>
      <p:sp>
        <p:nvSpPr>
          <p:cNvPr id="21" name="Content Placeholder 8">
            <a:extLst>
              <a:ext uri="{FF2B5EF4-FFF2-40B4-BE49-F238E27FC236}">
                <a16:creationId xmlns:a16="http://schemas.microsoft.com/office/drawing/2014/main" id="{9592A2C6-5C7F-5375-CAFA-F557C1EC6B71}"/>
              </a:ext>
            </a:extLst>
          </p:cNvPr>
          <p:cNvSpPr txBox="1">
            <a:spLocks/>
          </p:cNvSpPr>
          <p:nvPr/>
        </p:nvSpPr>
        <p:spPr bwMode="gray">
          <a:xfrm>
            <a:off x="263524" y="2287404"/>
            <a:ext cx="3960000" cy="39600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vert="horz" wrap="square" lIns="182880" tIns="91440" rIns="182880" bIns="9144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en-US" dirty="0" err="1">
                <a:solidFill>
                  <a:prstClr val="black"/>
                </a:solidFill>
                <a:latin typeface="Hitachi Sans"/>
              </a:rPr>
              <a:t>Modelos</a:t>
            </a:r>
            <a:r>
              <a:rPr lang="en-US" dirty="0">
                <a:solidFill>
                  <a:prstClr val="black"/>
                </a:solidFill>
                <a:latin typeface="Hitachi Sans"/>
              </a:rPr>
              <a:t> de </a:t>
            </a:r>
            <a:r>
              <a:rPr lang="en-US" dirty="0" err="1">
                <a:solidFill>
                  <a:prstClr val="black"/>
                </a:solidFill>
                <a:latin typeface="Hitachi Sans"/>
              </a:rPr>
              <a:t>negocio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tachi Sans"/>
              <a:ea typeface="+mn-ea"/>
              <a:cs typeface="+mn-cs"/>
            </a:endParaRPr>
          </a:p>
        </p:txBody>
      </p:sp>
      <p:sp>
        <p:nvSpPr>
          <p:cNvPr id="22" name="Content Placeholder 8">
            <a:extLst>
              <a:ext uri="{FF2B5EF4-FFF2-40B4-BE49-F238E27FC236}">
                <a16:creationId xmlns:a16="http://schemas.microsoft.com/office/drawing/2014/main" id="{6C099C07-F74F-423D-DC74-5D519693A83D}"/>
              </a:ext>
            </a:extLst>
          </p:cNvPr>
          <p:cNvSpPr txBox="1">
            <a:spLocks/>
          </p:cNvSpPr>
          <p:nvPr/>
        </p:nvSpPr>
        <p:spPr bwMode="gray">
          <a:xfrm>
            <a:off x="263524" y="2814822"/>
            <a:ext cx="3960000" cy="39600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vert="horz" wrap="square" lIns="182880" tIns="91440" rIns="182880" bIns="9144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en-US" dirty="0" err="1">
                <a:solidFill>
                  <a:prstClr val="black"/>
                </a:solidFill>
                <a:latin typeface="Hitachi Sans"/>
              </a:rPr>
              <a:t>Politcas</a:t>
            </a:r>
            <a:r>
              <a:rPr lang="en-US" dirty="0">
                <a:solidFill>
                  <a:prstClr val="black"/>
                </a:solidFill>
                <a:latin typeface="Hitachi Sans"/>
              </a:rPr>
              <a:t> y </a:t>
            </a:r>
            <a:r>
              <a:rPr lang="en-US" dirty="0" err="1">
                <a:solidFill>
                  <a:prstClr val="black"/>
                </a:solidFill>
                <a:latin typeface="Hitachi Sans"/>
              </a:rPr>
              <a:t>marco</a:t>
            </a:r>
            <a:r>
              <a:rPr lang="en-US" dirty="0">
                <a:solidFill>
                  <a:prstClr val="black"/>
                </a:solidFill>
                <a:latin typeface="Hitachi Sans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Hitachi Sans"/>
              </a:rPr>
              <a:t>regulatorio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tachi Sans"/>
              <a:ea typeface="+mn-ea"/>
              <a:cs typeface="+mn-cs"/>
            </a:endParaRPr>
          </a:p>
        </p:txBody>
      </p:sp>
      <p:sp>
        <p:nvSpPr>
          <p:cNvPr id="24" name="Content Placeholder 8">
            <a:extLst>
              <a:ext uri="{FF2B5EF4-FFF2-40B4-BE49-F238E27FC236}">
                <a16:creationId xmlns:a16="http://schemas.microsoft.com/office/drawing/2014/main" id="{3322250B-2752-38DA-B163-940CAEE8D81B}"/>
              </a:ext>
            </a:extLst>
          </p:cNvPr>
          <p:cNvSpPr txBox="1">
            <a:spLocks/>
          </p:cNvSpPr>
          <p:nvPr/>
        </p:nvSpPr>
        <p:spPr bwMode="gray">
          <a:xfrm>
            <a:off x="7968470" y="1765611"/>
            <a:ext cx="3960000" cy="39600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vert="horz" wrap="square" lIns="182880" tIns="91440" rIns="182880" bIns="9144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t>Demos y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t>pilotos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tachi Sans"/>
              <a:ea typeface="+mn-ea"/>
              <a:cs typeface="+mn-cs"/>
            </a:endParaRPr>
          </a:p>
        </p:txBody>
      </p:sp>
      <p:sp>
        <p:nvSpPr>
          <p:cNvPr id="25" name="Content Placeholder 8">
            <a:extLst>
              <a:ext uri="{FF2B5EF4-FFF2-40B4-BE49-F238E27FC236}">
                <a16:creationId xmlns:a16="http://schemas.microsoft.com/office/drawing/2014/main" id="{E491AC96-F996-446A-E026-6440EF2815E4}"/>
              </a:ext>
            </a:extLst>
          </p:cNvPr>
          <p:cNvSpPr txBox="1">
            <a:spLocks/>
          </p:cNvSpPr>
          <p:nvPr/>
        </p:nvSpPr>
        <p:spPr bwMode="gray">
          <a:xfrm>
            <a:off x="4362581" y="1759985"/>
            <a:ext cx="3466831" cy="1450837"/>
          </a:xfrm>
          <a:prstGeom prst="rect">
            <a:avLst/>
          </a:prstGeom>
          <a:solidFill>
            <a:schemeClr val="accent2">
              <a:alpha val="76941"/>
            </a:schemeClr>
          </a:solidFill>
          <a:ln>
            <a:solidFill>
              <a:schemeClr val="accent5"/>
            </a:solidFill>
          </a:ln>
        </p:spPr>
        <p:txBody>
          <a:bodyPr vert="horz" wrap="square" lIns="182880" tIns="91440" rIns="182880" bIns="9144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t>Acuerdos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Arrow: Right 47">
            <a:extLst>
              <a:ext uri="{FF2B5EF4-FFF2-40B4-BE49-F238E27FC236}">
                <a16:creationId xmlns:a16="http://schemas.microsoft.com/office/drawing/2014/main" id="{B88C2728-A0A3-01E2-4CEA-5DCBD7D7C879}"/>
              </a:ext>
            </a:extLst>
          </p:cNvPr>
          <p:cNvSpPr/>
          <p:nvPr/>
        </p:nvSpPr>
        <p:spPr>
          <a:xfrm>
            <a:off x="263524" y="3574567"/>
            <a:ext cx="11664945" cy="2179344"/>
          </a:xfrm>
          <a:prstGeom prst="rightArrow">
            <a:avLst>
              <a:gd name="adj1" fmla="val 100000"/>
              <a:gd name="adj2" fmla="val 0"/>
            </a:avLst>
          </a:prstGeom>
          <a:solidFill>
            <a:schemeClr val="bg1">
              <a:alpha val="66000"/>
            </a:schemeClr>
          </a:solidFill>
          <a:ln w="19050">
            <a:solidFill>
              <a:srgbClr val="FF00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71675" algn="l"/>
              </a:tabLst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Arrow: Right 48">
            <a:extLst>
              <a:ext uri="{FF2B5EF4-FFF2-40B4-BE49-F238E27FC236}">
                <a16:creationId xmlns:a16="http://schemas.microsoft.com/office/drawing/2014/main" id="{1DF84F53-2FBC-2147-2F4E-DAA54DFA2573}"/>
              </a:ext>
            </a:extLst>
          </p:cNvPr>
          <p:cNvSpPr/>
          <p:nvPr/>
        </p:nvSpPr>
        <p:spPr>
          <a:xfrm>
            <a:off x="263526" y="3574567"/>
            <a:ext cx="1528116" cy="2154367"/>
          </a:xfrm>
          <a:prstGeom prst="rightArrow">
            <a:avLst>
              <a:gd name="adj1" fmla="val 100000"/>
              <a:gd name="adj2" fmla="val 0"/>
            </a:avLst>
          </a:prstGeom>
          <a:solidFill>
            <a:schemeClr val="accent1"/>
          </a:solidFill>
          <a:ln w="28575">
            <a:solidFill>
              <a:srgbClr val="FF00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ES" sz="1400" b="1" dirty="0">
                <a:solidFill>
                  <a:prstClr val="white"/>
                </a:solidFill>
                <a:ea typeface="Yu Gothic UI" panose="020B0500000000000000" pitchFamily="50" charset="-128"/>
              </a:rPr>
              <a:t>Tecnologías que facilitan la transición energética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itachi Sans"/>
              <a:ea typeface="Yu Gothic UI" panose="020B0500000000000000" pitchFamily="50" charset="-128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93B811F-9EAF-B3D1-D0AA-3BCF113249DB}"/>
              </a:ext>
            </a:extLst>
          </p:cNvPr>
          <p:cNvSpPr txBox="1"/>
          <p:nvPr/>
        </p:nvSpPr>
        <p:spPr>
          <a:xfrm>
            <a:off x="1924908" y="5193575"/>
            <a:ext cx="8024650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lvl="0" algn="ctr">
              <a:defRPr/>
            </a:pPr>
            <a:r>
              <a:rPr lang="es-ES" b="1" dirty="0">
                <a:solidFill>
                  <a:srgbClr val="FA000F"/>
                </a:solidFill>
                <a:ea typeface="Yu Gothic UI" panose="020B0500000000000000" pitchFamily="50" charset="-128"/>
              </a:rPr>
              <a:t>Construyendo las bases para un sistema de sistemas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A000F"/>
              </a:solidFill>
              <a:effectLst/>
              <a:uLnTx/>
              <a:uFillTx/>
              <a:latin typeface="Hitachi Sans"/>
              <a:ea typeface="Yu Gothic UI" panose="020B0500000000000000" pitchFamily="50" charset="-128"/>
              <a:cs typeface="+mn-cs"/>
            </a:endParaRPr>
          </a:p>
        </p:txBody>
      </p:sp>
      <p:sp>
        <p:nvSpPr>
          <p:cNvPr id="32" name="TextBox 33">
            <a:extLst>
              <a:ext uri="{FF2B5EF4-FFF2-40B4-BE49-F238E27FC236}">
                <a16:creationId xmlns:a16="http://schemas.microsoft.com/office/drawing/2014/main" id="{EBDF39F9-B795-67D9-181A-7700542110BE}"/>
              </a:ext>
            </a:extLst>
          </p:cNvPr>
          <p:cNvSpPr txBox="1"/>
          <p:nvPr/>
        </p:nvSpPr>
        <p:spPr bwMode="gray">
          <a:xfrm>
            <a:off x="8082948" y="4441906"/>
            <a:ext cx="1828800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/>
                <a:ea typeface="Yu Gothic UI" panose="020B0500000000000000" pitchFamily="50" charset="-128"/>
                <a:cs typeface="+mn-cs"/>
              </a:rPr>
              <a:t>Digital technology and services</a:t>
            </a:r>
          </a:p>
        </p:txBody>
      </p:sp>
      <p:sp>
        <p:nvSpPr>
          <p:cNvPr id="33" name="TextBox 206">
            <a:extLst>
              <a:ext uri="{FF2B5EF4-FFF2-40B4-BE49-F238E27FC236}">
                <a16:creationId xmlns:a16="http://schemas.microsoft.com/office/drawing/2014/main" id="{EF4B45F4-91BF-8948-6B2E-6A553F20AD54}"/>
              </a:ext>
            </a:extLst>
          </p:cNvPr>
          <p:cNvSpPr txBox="1"/>
          <p:nvPr/>
        </p:nvSpPr>
        <p:spPr bwMode="gray">
          <a:xfrm>
            <a:off x="5593404" y="4549627"/>
            <a:ext cx="1828800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/>
                <a:ea typeface="Yu Gothic UI" panose="020B0500000000000000" pitchFamily="50" charset="-128"/>
                <a:cs typeface="+mn-cs"/>
              </a:rPr>
              <a:t>Power electronics</a:t>
            </a:r>
          </a:p>
        </p:txBody>
      </p:sp>
      <p:sp>
        <p:nvSpPr>
          <p:cNvPr id="34" name="TextBox 199">
            <a:extLst>
              <a:ext uri="{FF2B5EF4-FFF2-40B4-BE49-F238E27FC236}">
                <a16:creationId xmlns:a16="http://schemas.microsoft.com/office/drawing/2014/main" id="{93B36BB4-C152-D705-DCA0-1E6C62A6B2AB}"/>
              </a:ext>
            </a:extLst>
          </p:cNvPr>
          <p:cNvSpPr txBox="1"/>
          <p:nvPr/>
        </p:nvSpPr>
        <p:spPr bwMode="gray">
          <a:xfrm>
            <a:off x="2777067" y="4441906"/>
            <a:ext cx="2043399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/>
                <a:ea typeface="Yu Gothic UI" panose="020B0500000000000000" pitchFamily="50" charset="-128"/>
                <a:cs typeface="+mn-cs"/>
              </a:rPr>
              <a:t>Sustainable products &amp; solutions</a:t>
            </a:r>
          </a:p>
        </p:txBody>
      </p:sp>
      <p:pic>
        <p:nvPicPr>
          <p:cNvPr id="36" name="Graphic 35">
            <a:extLst>
              <a:ext uri="{FF2B5EF4-FFF2-40B4-BE49-F238E27FC236}">
                <a16:creationId xmlns:a16="http://schemas.microsoft.com/office/drawing/2014/main" id="{9CDB15B7-FF9F-4939-84F8-9254981986C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77290" y="4423987"/>
            <a:ext cx="466725" cy="466725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22F110C7-029E-C066-4241-660AA82EDE2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31170" y="4423987"/>
            <a:ext cx="466725" cy="466725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770BA7B9-29F3-69B5-3D53-4012EB44936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47590" y="4423987"/>
            <a:ext cx="466725" cy="466725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D1B4F867-2AD9-2DD4-1E2A-CF253C68C54A}"/>
              </a:ext>
            </a:extLst>
          </p:cNvPr>
          <p:cNvPicPr>
            <a:picLocks noChangeAspect="1"/>
          </p:cNvPicPr>
          <p:nvPr/>
        </p:nvPicPr>
        <p:blipFill>
          <a:blip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925208" y="4484879"/>
            <a:ext cx="234320" cy="296560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1A5F2EFF-5BE9-D423-2770-2D9F4A6D8A4C}"/>
              </a:ext>
            </a:extLst>
          </p:cNvPr>
          <p:cNvPicPr>
            <a:picLocks noChangeAspect="1"/>
          </p:cNvPicPr>
          <p:nvPr/>
        </p:nvPicPr>
        <p:blipFill>
          <a:blip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008282" y="4484879"/>
            <a:ext cx="234320" cy="296560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059E0D12-70B8-D9F6-D8EC-ADFDE2A3AF95}"/>
              </a:ext>
            </a:extLst>
          </p:cNvPr>
          <p:cNvSpPr/>
          <p:nvPr/>
        </p:nvSpPr>
        <p:spPr>
          <a:xfrm>
            <a:off x="10533399" y="3574567"/>
            <a:ext cx="1395071" cy="2154367"/>
          </a:xfrm>
          <a:prstGeom prst="rect">
            <a:avLst/>
          </a:prstGeom>
          <a:solidFill>
            <a:schemeClr val="accent1"/>
          </a:solidFill>
          <a:ln w="28575">
            <a:solidFill>
              <a:srgbClr val="FF00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tlCol="0" anchor="ctr"/>
          <a:lstStyle/>
          <a:p>
            <a:pPr lvl="0" algn="ctr">
              <a:defRPr/>
            </a:pPr>
            <a:r>
              <a:rPr lang="es-ES" sz="1400" b="1" dirty="0">
                <a:solidFill>
                  <a:prstClr val="white"/>
                </a:solidFill>
                <a:ea typeface="Yu Gothic UI" panose="020B0500000000000000" pitchFamily="50" charset="-128"/>
              </a:rPr>
              <a:t>Promoviendo un futuro energético sostenible para todos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itachi Sans"/>
              <a:ea typeface="Yu Gothic UI" panose="020B0500000000000000" pitchFamily="50" charset="-128"/>
              <a:cs typeface="+mn-cs"/>
            </a:endParaRP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F6592035-2D6F-D14D-37A5-9D67F7D74267}"/>
              </a:ext>
            </a:extLst>
          </p:cNvPr>
          <p:cNvSpPr txBox="1">
            <a:spLocks/>
          </p:cNvSpPr>
          <p:nvPr/>
        </p:nvSpPr>
        <p:spPr>
          <a:xfrm>
            <a:off x="263524" y="3833077"/>
            <a:ext cx="11664946" cy="276999"/>
          </a:xfrm>
          <a:prstGeom prst="rect">
            <a:avLst/>
          </a:prstGeom>
          <a:noFill/>
        </p:spPr>
        <p:txBody>
          <a:bodyPr lIns="180000" tIns="0" rIns="18000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None/>
              <a:tabLst>
                <a:tab pos="1971675" algn="l"/>
              </a:tabLst>
              <a:defRPr/>
            </a:pPr>
            <a:r>
              <a:rPr lang="es-ES" sz="1800" b="1" dirty="0">
                <a:solidFill>
                  <a:prstClr val="black"/>
                </a:solidFill>
              </a:rPr>
              <a:t>Soluciones innovadoras adicionales a la vez que amplía la infraestructura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tachi Sans"/>
              <a:ea typeface="+mn-ea"/>
              <a:cs typeface="+mn-cs"/>
            </a:endParaRPr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29811345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C57D53-E824-C4D2-1EF5-E82125511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8F7ADB8-1AD7-82B2-F03C-5DB24978D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tachi Sans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3D6AC6-6C32-4D8F-4C40-C2606101B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F4BC05-462B-4F19-BE6B-A1043C81AA78}" type="slidenum">
              <a:rPr kumimoji="0" lang="en-GB" sz="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tachi Sans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BF62F2C-F0A6-C508-BFD4-DBA41EF27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403200"/>
            <a:ext cx="10167620" cy="304699"/>
          </a:xfrm>
        </p:spPr>
        <p:txBody>
          <a:bodyPr/>
          <a:lstStyle/>
          <a:p>
            <a:r>
              <a:rPr lang="en-US" dirty="0" err="1"/>
              <a:t>Tecnologías</a:t>
            </a:r>
            <a:r>
              <a:rPr lang="en-US" dirty="0"/>
              <a:t> de </a:t>
            </a:r>
            <a:r>
              <a:rPr lang="en-US" dirty="0" err="1"/>
              <a:t>calidad</a:t>
            </a:r>
            <a:r>
              <a:rPr lang="en-US" dirty="0"/>
              <a:t> de </a:t>
            </a:r>
            <a:r>
              <a:rPr lang="en-US" dirty="0" err="1"/>
              <a:t>energía</a:t>
            </a:r>
            <a:r>
              <a:rPr lang="en-US" dirty="0"/>
              <a:t> para </a:t>
            </a:r>
            <a:r>
              <a:rPr lang="en-US" dirty="0" err="1"/>
              <a:t>fortalecer</a:t>
            </a:r>
            <a:r>
              <a:rPr lang="en-US" dirty="0"/>
              <a:t> las redes </a:t>
            </a:r>
            <a:r>
              <a:rPr lang="en-US" dirty="0" err="1"/>
              <a:t>eléctricas</a:t>
            </a:r>
            <a:endParaRPr lang="en-AU" dirty="0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B8402B8B-DAB4-8CD1-266B-D09A7AF995EC}"/>
              </a:ext>
            </a:extLst>
          </p:cNvPr>
          <p:cNvSpPr txBox="1">
            <a:spLocks/>
          </p:cNvSpPr>
          <p:nvPr/>
        </p:nvSpPr>
        <p:spPr bwMode="gray">
          <a:xfrm>
            <a:off x="469900" y="1378355"/>
            <a:ext cx="3672235" cy="25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26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t>Electronica de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0026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t>Potencia</a:t>
            </a:r>
            <a:endParaRPr kumimoji="0" lang="en-PH" sz="1600" b="1" i="0" u="none" strike="noStrike" kern="1200" cap="none" spc="0" normalizeH="0" baseline="0" noProof="0" dirty="0">
              <a:ln>
                <a:noFill/>
              </a:ln>
              <a:solidFill>
                <a:srgbClr val="FF0026"/>
              </a:solidFill>
              <a:effectLst/>
              <a:uLnTx/>
              <a:uFillTx/>
              <a:latin typeface="Hitachi Sans"/>
              <a:ea typeface="+mn-ea"/>
              <a:cs typeface="+mn-cs"/>
            </a:endParaRP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17DE5E51-DF47-EA2B-D456-74663595352C}"/>
              </a:ext>
            </a:extLst>
          </p:cNvPr>
          <p:cNvSpPr txBox="1">
            <a:spLocks/>
          </p:cNvSpPr>
          <p:nvPr/>
        </p:nvSpPr>
        <p:spPr bwMode="gray">
          <a:xfrm>
            <a:off x="4259883" y="1378355"/>
            <a:ext cx="3672235" cy="25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>
                <a:solidFill>
                  <a:schemeClr val="accent1"/>
                </a:solidFill>
                <a:effectLst/>
                <a:latin typeface="Hitachi Sans" charset="0"/>
                <a:ea typeface="Calibri" panose="020F0502020204030204" pitchFamily="34" charset="0"/>
                <a:cs typeface="Aptos" panose="020B0004020202020204" pitchFamily="34" charset="0"/>
              </a:rPr>
              <a:t>Tecnologia</a:t>
            </a:r>
            <a:r>
              <a:rPr lang="en-US" dirty="0">
                <a:solidFill>
                  <a:schemeClr val="accent1"/>
                </a:solidFill>
                <a:effectLst/>
                <a:latin typeface="Hitachi Sans" charset="0"/>
                <a:ea typeface="Calibri" panose="020F0502020204030204" pitchFamily="34" charset="0"/>
                <a:cs typeface="Aptos" panose="020B0004020202020204" pitchFamily="34" charset="0"/>
              </a:rPr>
              <a:t> Digital y </a:t>
            </a:r>
            <a:r>
              <a:rPr lang="en-US" dirty="0" err="1">
                <a:solidFill>
                  <a:schemeClr val="accent1"/>
                </a:solidFill>
                <a:effectLst/>
                <a:latin typeface="Hitachi Sans" charset="0"/>
                <a:ea typeface="Calibri" panose="020F0502020204030204" pitchFamily="34" charset="0"/>
                <a:cs typeface="Aptos" panose="020B0004020202020204" pitchFamily="34" charset="0"/>
              </a:rPr>
              <a:t>Servicios</a:t>
            </a:r>
            <a:endParaRPr kumimoji="0" lang="en-PH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Hitachi Sans"/>
              <a:ea typeface="+mn-ea"/>
              <a:cs typeface="+mn-cs"/>
            </a:endParaRP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B022ABA5-7CE1-E4C8-4E0C-AF08A1C9BBB8}"/>
              </a:ext>
            </a:extLst>
          </p:cNvPr>
          <p:cNvSpPr txBox="1">
            <a:spLocks/>
          </p:cNvSpPr>
          <p:nvPr/>
        </p:nvSpPr>
        <p:spPr bwMode="gray">
          <a:xfrm>
            <a:off x="8249249" y="1378355"/>
            <a:ext cx="3672235" cy="25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PH" sz="1600" b="1" i="0" u="none" strike="noStrike" kern="1200" cap="none" spc="0" normalizeH="0" baseline="0" noProof="0" dirty="0">
                <a:ln>
                  <a:noFill/>
                </a:ln>
                <a:solidFill>
                  <a:srgbClr val="FF0026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t>Sustainable </a:t>
            </a:r>
            <a:r>
              <a:rPr kumimoji="0" lang="en-PH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0026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t>Productos</a:t>
            </a:r>
            <a:r>
              <a:rPr kumimoji="0" lang="en-PH" sz="1600" b="1" i="0" u="none" strike="noStrike" kern="1200" cap="none" spc="0" normalizeH="0" baseline="0" noProof="0" dirty="0">
                <a:ln>
                  <a:noFill/>
                </a:ln>
                <a:solidFill>
                  <a:srgbClr val="FF0026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t>, </a:t>
            </a:r>
            <a:r>
              <a:rPr kumimoji="0" lang="en-PH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0026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t>soluciones</a:t>
            </a:r>
            <a:r>
              <a:rPr kumimoji="0" lang="en-PH" sz="1600" b="1" i="0" u="none" strike="noStrike" kern="1200" cap="none" spc="0" normalizeH="0" baseline="0" noProof="0" dirty="0">
                <a:ln>
                  <a:noFill/>
                </a:ln>
                <a:solidFill>
                  <a:srgbClr val="FF0026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t> y </a:t>
            </a:r>
            <a:r>
              <a:rPr kumimoji="0" lang="en-PH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0026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t>servicios</a:t>
            </a:r>
            <a:r>
              <a:rPr kumimoji="0" lang="en-PH" sz="1600" b="1" i="0" u="none" strike="noStrike" kern="1200" cap="none" spc="0" normalizeH="0" baseline="0" noProof="0" dirty="0">
                <a:ln>
                  <a:noFill/>
                </a:ln>
                <a:solidFill>
                  <a:srgbClr val="FF0026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t> </a:t>
            </a:r>
            <a:r>
              <a:rPr kumimoji="0" lang="en-PH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0026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t>sustentables</a:t>
            </a:r>
            <a:endParaRPr kumimoji="0" lang="en-PH" sz="1600" b="1" i="0" u="none" strike="noStrike" kern="1200" cap="none" spc="0" normalizeH="0" baseline="0" noProof="0" dirty="0">
              <a:ln>
                <a:noFill/>
              </a:ln>
              <a:solidFill>
                <a:srgbClr val="FF0026"/>
              </a:solidFill>
              <a:effectLst/>
              <a:uLnTx/>
              <a:uFillTx/>
              <a:latin typeface="Hitachi Sans"/>
              <a:ea typeface="+mn-ea"/>
              <a:cs typeface="+mn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99A7865-70FC-22D1-5E67-CC6A33CE1214}"/>
              </a:ext>
            </a:extLst>
          </p:cNvPr>
          <p:cNvGrpSpPr/>
          <p:nvPr/>
        </p:nvGrpSpPr>
        <p:grpSpPr>
          <a:xfrm>
            <a:off x="469900" y="1934069"/>
            <a:ext cx="11578168" cy="2975247"/>
            <a:chOff x="264317" y="1934068"/>
            <a:chExt cx="11869804" cy="3050189"/>
          </a:xfrm>
        </p:grpSpPr>
        <p:pic>
          <p:nvPicPr>
            <p:cNvPr id="24" name="Picture Placeholder 27">
              <a:extLst>
                <a:ext uri="{FF2B5EF4-FFF2-40B4-BE49-F238E27FC236}">
                  <a16:creationId xmlns:a16="http://schemas.microsoft.com/office/drawing/2014/main" id="{474BB8ED-86A2-AA86-077D-F0AD08468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gray">
            <a:xfrm>
              <a:off x="4213225" y="1934068"/>
              <a:ext cx="3765550" cy="3050189"/>
            </a:xfrm>
            <a:prstGeom prst="rect">
              <a:avLst/>
            </a:prstGeom>
          </p:spPr>
        </p:pic>
        <p:pic>
          <p:nvPicPr>
            <p:cNvPr id="25" name="Content Placeholder 22" descr="A machine with a circular design&#10;&#10;Description automatically generated with medium confidence">
              <a:extLst>
                <a:ext uri="{FF2B5EF4-FFF2-40B4-BE49-F238E27FC236}">
                  <a16:creationId xmlns:a16="http://schemas.microsoft.com/office/drawing/2014/main" id="{4CBF4BFC-1ADA-EF99-C30B-3C7AADA80D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7977188" y="2210741"/>
              <a:ext cx="4156933" cy="2773515"/>
            </a:xfrm>
            <a:prstGeom prst="rect">
              <a:avLst/>
            </a:prstGeom>
          </p:spPr>
        </p:pic>
        <p:pic>
          <p:nvPicPr>
            <p:cNvPr id="26" name="Picture Placeholder 25">
              <a:extLst>
                <a:ext uri="{FF2B5EF4-FFF2-40B4-BE49-F238E27FC236}">
                  <a16:creationId xmlns:a16="http://schemas.microsoft.com/office/drawing/2014/main" id="{C933D751-4CDB-0474-6B1F-5FF5E35D37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gray">
            <a:xfrm>
              <a:off x="264317" y="1934068"/>
              <a:ext cx="3769521" cy="3050188"/>
            </a:xfrm>
            <a:prstGeom prst="rect">
              <a:avLst/>
            </a:prstGeom>
          </p:spPr>
        </p:pic>
      </p:grpSp>
      <p:sp>
        <p:nvSpPr>
          <p:cNvPr id="28" name="Text Placeholder 41">
            <a:extLst>
              <a:ext uri="{FF2B5EF4-FFF2-40B4-BE49-F238E27FC236}">
                <a16:creationId xmlns:a16="http://schemas.microsoft.com/office/drawing/2014/main" id="{638C9B71-ADB5-3F36-C7EC-0E120DF9F565}"/>
              </a:ext>
            </a:extLst>
          </p:cNvPr>
          <p:cNvSpPr txBox="1">
            <a:spLocks/>
          </p:cNvSpPr>
          <p:nvPr/>
        </p:nvSpPr>
        <p:spPr>
          <a:xfrm>
            <a:off x="0" y="5248274"/>
            <a:ext cx="12192000" cy="91122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>
              <a:defRPr/>
            </a:pPr>
            <a:r>
              <a:rPr lang="es-ES" dirty="0">
                <a:solidFill>
                  <a:prstClr val="black"/>
                </a:solidFill>
              </a:rPr>
              <a:t>Cada GW limpio que agregamos al sistema energético debe equilibrarse con un aumento en la capacidad y flexibilidad de la red para cumplir con la seguridad, la confiabilidad y la resiliencia.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t> </a:t>
            </a:r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1038136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0">
              <a:schemeClr val="bg1">
                <a:lumMod val="95000"/>
              </a:schemeClr>
            </a:gs>
            <a:gs pos="57000">
              <a:schemeClr val="tx1">
                <a:lumMod val="77000"/>
                <a:lumOff val="23000"/>
                <a:alpha val="56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C6C430-FCB7-204F-2D3C-540DA363AD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Placeholder 10">
            <a:extLst>
              <a:ext uri="{FF2B5EF4-FFF2-40B4-BE49-F238E27FC236}">
                <a16:creationId xmlns:a16="http://schemas.microsoft.com/office/drawing/2014/main" id="{6886A4A0-3EAC-23E1-7000-D945FF2985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2" y="0"/>
            <a:ext cx="12182238" cy="6858000"/>
          </a:xfrm>
          <a:prstGeom prst="rect">
            <a:avLst/>
          </a:prstGeom>
          <a:gradFill>
            <a:gsLst>
              <a:gs pos="0">
                <a:schemeClr val="bg1">
                  <a:alpha val="24000"/>
                  <a:lumMod val="13000"/>
                </a:schemeClr>
              </a:gs>
              <a:gs pos="57000">
                <a:schemeClr val="tx1">
                  <a:alpha val="50000"/>
                  <a:lumMod val="77000"/>
                  <a:lumOff val="23000"/>
                </a:schemeClr>
              </a:gs>
            </a:gsLst>
            <a:lin ang="5400000" scaled="1"/>
          </a:gradFill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4C09D86-4669-95A0-F0C2-57AD6346A511}"/>
              </a:ext>
            </a:extLst>
          </p:cNvPr>
          <p:cNvSpPr/>
          <p:nvPr/>
        </p:nvSpPr>
        <p:spPr>
          <a:xfrm>
            <a:off x="-9762" y="0"/>
            <a:ext cx="12192000" cy="6858000"/>
          </a:xfrm>
          <a:prstGeom prst="rect">
            <a:avLst/>
          </a:prstGeom>
          <a:gradFill flip="none" rotWithShape="1">
            <a:gsLst>
              <a:gs pos="30000">
                <a:schemeClr val="bg1">
                  <a:lumMod val="13000"/>
                  <a:alpha val="86000"/>
                </a:schemeClr>
              </a:gs>
              <a:gs pos="57000">
                <a:schemeClr val="tx1">
                  <a:alpha val="46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tachi Sans" pitchFamily="50" charset="0"/>
              <a:ea typeface="+mn-ea"/>
              <a:cs typeface="+mn-cs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EBDFF27-B641-9150-C708-392D50D5B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tachi Sans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0A33B7-5090-FF44-AE9F-B29B44626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F4BC05-462B-4F19-BE6B-A1043C81AA78}" type="slidenum">
              <a:rPr kumimoji="0" lang="en-GB" sz="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tachi Sans"/>
              <a:ea typeface="+mn-ea"/>
              <a:cs typeface="+mn-cs"/>
            </a:endParaRP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002A139C-B430-36FB-4F45-5E67BFF0D61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28817" y="388800"/>
            <a:ext cx="1026000" cy="227505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C7DAE3C8-07E2-6E07-0EE2-8F3F7BD5DD26}"/>
              </a:ext>
            </a:extLst>
          </p:cNvPr>
          <p:cNvSpPr txBox="1"/>
          <p:nvPr/>
        </p:nvSpPr>
        <p:spPr>
          <a:xfrm>
            <a:off x="9020176" y="6372001"/>
            <a:ext cx="2699686" cy="8266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t>© Hitachi Energy Ltd 2025. All rights reserved </a:t>
            </a:r>
          </a:p>
        </p:txBody>
      </p:sp>
      <p:sp>
        <p:nvSpPr>
          <p:cNvPr id="51" name="Title 3">
            <a:extLst>
              <a:ext uri="{FF2B5EF4-FFF2-40B4-BE49-F238E27FC236}">
                <a16:creationId xmlns:a16="http://schemas.microsoft.com/office/drawing/2014/main" id="{24895730-9446-C8D2-129C-4E1DBFDDC038}"/>
              </a:ext>
            </a:extLst>
          </p:cNvPr>
          <p:cNvSpPr txBox="1">
            <a:spLocks/>
          </p:cNvSpPr>
          <p:nvPr/>
        </p:nvSpPr>
        <p:spPr>
          <a:xfrm>
            <a:off x="469899" y="403200"/>
            <a:ext cx="8412844" cy="3046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 err="1">
                <a:solidFill>
                  <a:schemeClr val="bg1"/>
                </a:solidFill>
              </a:rPr>
              <a:t>Principales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casos</a:t>
            </a:r>
            <a:r>
              <a:rPr lang="en-AU" dirty="0">
                <a:solidFill>
                  <a:schemeClr val="bg1"/>
                </a:solidFill>
              </a:rPr>
              <a:t> de </a:t>
            </a:r>
            <a:r>
              <a:rPr lang="en-AU" dirty="0" err="1">
                <a:solidFill>
                  <a:schemeClr val="bg1"/>
                </a:solidFill>
              </a:rPr>
              <a:t>éxito</a:t>
            </a:r>
            <a:r>
              <a:rPr lang="en-AU" dirty="0">
                <a:solidFill>
                  <a:schemeClr val="bg1"/>
                </a:solidFill>
              </a:rPr>
              <a:t> - Chile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82543453-AB23-89CA-E08A-28766700CC15}"/>
              </a:ext>
            </a:extLst>
          </p:cNvPr>
          <p:cNvSpPr txBox="1">
            <a:spLocks/>
          </p:cNvSpPr>
          <p:nvPr/>
        </p:nvSpPr>
        <p:spPr bwMode="gray">
          <a:xfrm>
            <a:off x="4462180" y="2951807"/>
            <a:ext cx="3136582" cy="26978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91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" dirty="0">
                <a:solidFill>
                  <a:schemeClr val="bg1"/>
                </a:solidFill>
                <a:latin typeface="+mn-lt"/>
              </a:rPr>
              <a:t>SCADA</a:t>
            </a:r>
            <a:r>
              <a:rPr lang="en-US" sz="1000" b="0" dirty="0">
                <a:solidFill>
                  <a:schemeClr val="bg1"/>
                </a:solidFill>
                <a:latin typeface="+mn-lt"/>
              </a:rPr>
              <a:t> Nacional. Mas </a:t>
            </a:r>
            <a:r>
              <a:rPr lang="en-US" sz="1000" b="0" dirty="0" err="1">
                <a:solidFill>
                  <a:schemeClr val="bg1"/>
                </a:solidFill>
                <a:latin typeface="+mn-lt"/>
              </a:rPr>
              <a:t>avanzado</a:t>
            </a:r>
            <a:r>
              <a:rPr lang="en-US" sz="1000" b="0" dirty="0">
                <a:solidFill>
                  <a:schemeClr val="bg1"/>
                </a:solidFill>
                <a:latin typeface="+mn-lt"/>
              </a:rPr>
              <a:t> LATAM. </a:t>
            </a:r>
            <a:endParaRPr lang="en-GB" sz="1000" b="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73B641-9CCB-5676-818E-B94BF16FB01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633" y="1230252"/>
            <a:ext cx="3496641" cy="1636665"/>
          </a:xfrm>
          <a:prstGeom prst="rect">
            <a:avLst/>
          </a:prstGeom>
          <a:ln w="19050">
            <a:solidFill>
              <a:schemeClr val="bg1">
                <a:alpha val="95000"/>
              </a:schemeClr>
            </a:solidFill>
          </a:ln>
          <a:effectLst>
            <a:softEdge rad="0"/>
          </a:effectLst>
        </p:spPr>
      </p:pic>
      <p:sp>
        <p:nvSpPr>
          <p:cNvPr id="17" name="Title 2">
            <a:extLst>
              <a:ext uri="{FF2B5EF4-FFF2-40B4-BE49-F238E27FC236}">
                <a16:creationId xmlns:a16="http://schemas.microsoft.com/office/drawing/2014/main" id="{7B7C283B-917B-2D2A-4F75-181DE469592D}"/>
              </a:ext>
            </a:extLst>
          </p:cNvPr>
          <p:cNvSpPr txBox="1">
            <a:spLocks/>
          </p:cNvSpPr>
          <p:nvPr/>
        </p:nvSpPr>
        <p:spPr bwMode="gray">
          <a:xfrm>
            <a:off x="8589098" y="2951722"/>
            <a:ext cx="3053572" cy="32647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91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" b="0" dirty="0">
                <a:solidFill>
                  <a:schemeClr val="bg1"/>
                </a:solidFill>
                <a:latin typeface="+mn-lt"/>
              </a:rPr>
              <a:t>Primera </a:t>
            </a:r>
            <a:r>
              <a:rPr lang="en-US" sz="1000" dirty="0" err="1">
                <a:solidFill>
                  <a:schemeClr val="bg1"/>
                </a:solidFill>
                <a:latin typeface="+mn-lt"/>
              </a:rPr>
              <a:t>Subestacion</a:t>
            </a:r>
            <a:r>
              <a:rPr lang="en-US" sz="1000" dirty="0">
                <a:solidFill>
                  <a:schemeClr val="bg1"/>
                </a:solidFill>
                <a:latin typeface="+mn-lt"/>
              </a:rPr>
              <a:t> Digital </a:t>
            </a:r>
            <a:r>
              <a:rPr lang="en-US" sz="1000" b="0" dirty="0" err="1">
                <a:solidFill>
                  <a:schemeClr val="bg1"/>
                </a:solidFill>
                <a:latin typeface="+mn-lt"/>
              </a:rPr>
              <a:t>en</a:t>
            </a:r>
            <a:r>
              <a:rPr lang="en-US" sz="1000" b="0" dirty="0">
                <a:solidFill>
                  <a:schemeClr val="bg1"/>
                </a:solidFill>
                <a:latin typeface="+mn-lt"/>
              </a:rPr>
              <a:t> Chile</a:t>
            </a:r>
            <a:endParaRPr lang="en-GB" sz="1000" b="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9" name="Picture 6" descr="Hitachi ABB y Tensio TN AS en la entrega de la primera subestación digital  en Noruega.">
            <a:extLst>
              <a:ext uri="{FF2B5EF4-FFF2-40B4-BE49-F238E27FC236}">
                <a16:creationId xmlns:a16="http://schemas.microsoft.com/office/drawing/2014/main" id="{2577A807-5B80-1F89-9B0B-2A7ED9FE33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60070" y="1232138"/>
            <a:ext cx="3019178" cy="1634779"/>
          </a:xfrm>
          <a:prstGeom prst="rect">
            <a:avLst/>
          </a:prstGeom>
          <a:noFill/>
          <a:ln w="19050">
            <a:solidFill>
              <a:schemeClr val="bg1">
                <a:alpha val="95000"/>
              </a:schemeClr>
            </a:solidFill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DDCCC92-1E47-F583-8E51-1CEF5C1E91E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9240" y="1230252"/>
            <a:ext cx="2968144" cy="1851704"/>
          </a:xfrm>
          <a:prstGeom prst="rect">
            <a:avLst/>
          </a:prstGeom>
          <a:ln w="19050">
            <a:solidFill>
              <a:schemeClr val="bg1">
                <a:alpha val="95000"/>
              </a:schemeClr>
            </a:solidFill>
          </a:ln>
          <a:effectLst>
            <a:softEdge rad="0"/>
          </a:effectLst>
        </p:spPr>
      </p:pic>
      <p:sp>
        <p:nvSpPr>
          <p:cNvPr id="22" name="Title 2">
            <a:extLst>
              <a:ext uri="{FF2B5EF4-FFF2-40B4-BE49-F238E27FC236}">
                <a16:creationId xmlns:a16="http://schemas.microsoft.com/office/drawing/2014/main" id="{A64B9094-2D4F-A630-0508-310ECE7B150A}"/>
              </a:ext>
            </a:extLst>
          </p:cNvPr>
          <p:cNvSpPr txBox="1">
            <a:spLocks/>
          </p:cNvSpPr>
          <p:nvPr/>
        </p:nvSpPr>
        <p:spPr bwMode="gray">
          <a:xfrm>
            <a:off x="855843" y="3171824"/>
            <a:ext cx="3111169" cy="31076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91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" b="0" dirty="0" err="1">
                <a:solidFill>
                  <a:schemeClr val="bg1"/>
                </a:solidFill>
                <a:latin typeface="+mn-lt"/>
              </a:rPr>
              <a:t>Inauguración</a:t>
            </a:r>
            <a:r>
              <a:rPr lang="en-US" sz="1000" b="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000" dirty="0">
                <a:solidFill>
                  <a:schemeClr val="bg1"/>
                </a:solidFill>
                <a:latin typeface="+mn-lt"/>
              </a:rPr>
              <a:t>Centro </a:t>
            </a:r>
            <a:r>
              <a:rPr lang="en-US" sz="1000" dirty="0" err="1">
                <a:solidFill>
                  <a:schemeClr val="bg1"/>
                </a:solidFill>
                <a:latin typeface="+mn-lt"/>
              </a:rPr>
              <a:t>Monitoreo</a:t>
            </a:r>
            <a:r>
              <a:rPr lang="en-US" sz="10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n-lt"/>
              </a:rPr>
              <a:t>Remoto</a:t>
            </a:r>
            <a:r>
              <a:rPr lang="en-US" sz="10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000" b="0" dirty="0">
                <a:solidFill>
                  <a:schemeClr val="bg1"/>
                </a:solidFill>
                <a:latin typeface="+mn-lt"/>
              </a:rPr>
              <a:t>- Santiago</a:t>
            </a:r>
            <a:endParaRPr lang="en-GB" sz="10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4" name="Title 2">
            <a:extLst>
              <a:ext uri="{FF2B5EF4-FFF2-40B4-BE49-F238E27FC236}">
                <a16:creationId xmlns:a16="http://schemas.microsoft.com/office/drawing/2014/main" id="{361CBD70-31FB-3D97-7A6B-5EA8E76D36F2}"/>
              </a:ext>
            </a:extLst>
          </p:cNvPr>
          <p:cNvSpPr txBox="1">
            <a:spLocks/>
          </p:cNvSpPr>
          <p:nvPr/>
        </p:nvSpPr>
        <p:spPr bwMode="gray">
          <a:xfrm>
            <a:off x="8769630" y="5569799"/>
            <a:ext cx="2942340" cy="27189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91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" b="0" dirty="0">
                <a:solidFill>
                  <a:schemeClr val="bg1"/>
                </a:solidFill>
                <a:latin typeface="+mn-lt"/>
              </a:rPr>
              <a:t>Primer </a:t>
            </a:r>
            <a:r>
              <a:rPr lang="en-US" sz="1000" b="0" dirty="0" err="1">
                <a:solidFill>
                  <a:schemeClr val="bg1"/>
                </a:solidFill>
                <a:latin typeface="+mn-lt"/>
              </a:rPr>
              <a:t>Transformador</a:t>
            </a:r>
            <a:r>
              <a:rPr lang="en-US" sz="1000" b="0" dirty="0">
                <a:solidFill>
                  <a:schemeClr val="bg1"/>
                </a:solidFill>
                <a:latin typeface="+mn-lt"/>
              </a:rPr>
              <a:t> de </a:t>
            </a:r>
            <a:r>
              <a:rPr lang="en-US" sz="1000" b="0" dirty="0" err="1">
                <a:solidFill>
                  <a:schemeClr val="bg1"/>
                </a:solidFill>
                <a:latin typeface="+mn-lt"/>
              </a:rPr>
              <a:t>Potencia</a:t>
            </a:r>
            <a:r>
              <a:rPr lang="en-US" sz="1000" b="0" dirty="0">
                <a:solidFill>
                  <a:schemeClr val="bg1"/>
                </a:solidFill>
                <a:latin typeface="+mn-lt"/>
              </a:rPr>
              <a:t> con </a:t>
            </a:r>
            <a:r>
              <a:rPr lang="en-US" sz="1000" dirty="0" err="1">
                <a:solidFill>
                  <a:schemeClr val="bg1"/>
                </a:solidFill>
                <a:latin typeface="+mn-lt"/>
              </a:rPr>
              <a:t>Aceite</a:t>
            </a:r>
            <a:r>
              <a:rPr lang="en-US" sz="1000" dirty="0">
                <a:solidFill>
                  <a:schemeClr val="bg1"/>
                </a:solidFill>
                <a:latin typeface="+mn-lt"/>
              </a:rPr>
              <a:t> Vegetal</a:t>
            </a:r>
            <a:endParaRPr lang="en-GB" sz="1000" b="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5" name="Content Placeholder 22" descr="A machine with a circular design&#10;&#10;Description automatically generated with medium confidence">
            <a:extLst>
              <a:ext uri="{FF2B5EF4-FFF2-40B4-BE49-F238E27FC236}">
                <a16:creationId xmlns:a16="http://schemas.microsoft.com/office/drawing/2014/main" id="{55F209DD-0508-D5CC-AD87-B2474E15B0C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4716063" y="3850889"/>
            <a:ext cx="2918626" cy="1947314"/>
          </a:xfrm>
          <a:prstGeom prst="rect">
            <a:avLst/>
          </a:prstGeom>
          <a:gradFill>
            <a:gsLst>
              <a:gs pos="31000">
                <a:schemeClr val="tx2">
                  <a:lumMod val="90000"/>
                  <a:lumOff val="10000"/>
                  <a:alpha val="54000"/>
                </a:schemeClr>
              </a:gs>
              <a:gs pos="57000">
                <a:schemeClr val="tx2">
                  <a:lumMod val="50000"/>
                  <a:lumOff val="50000"/>
                  <a:alpha val="56000"/>
                </a:schemeClr>
              </a:gs>
            </a:gsLst>
            <a:lin ang="5400000" scaled="1"/>
          </a:gradFill>
          <a:ln w="19050">
            <a:solidFill>
              <a:schemeClr val="bg1">
                <a:alpha val="96000"/>
              </a:schemeClr>
            </a:solidFill>
          </a:ln>
          <a:effectLst>
            <a:softEdge rad="0"/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A8AF0FF-4B36-6BA3-EAD4-791636902E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62373" y="4004923"/>
            <a:ext cx="2810267" cy="1467055"/>
          </a:xfrm>
          <a:prstGeom prst="rect">
            <a:avLst/>
          </a:prstGeom>
          <a:ln w="19050">
            <a:solidFill>
              <a:schemeClr val="bg1">
                <a:alpha val="96000"/>
              </a:schemeClr>
            </a:solidFill>
          </a:ln>
          <a:effectLst>
            <a:softEdge rad="0"/>
          </a:effectLst>
        </p:spPr>
      </p:pic>
      <p:sp>
        <p:nvSpPr>
          <p:cNvPr id="30" name="Title 2">
            <a:extLst>
              <a:ext uri="{FF2B5EF4-FFF2-40B4-BE49-F238E27FC236}">
                <a16:creationId xmlns:a16="http://schemas.microsoft.com/office/drawing/2014/main" id="{76E25E87-8F54-5141-BC8E-DEF0276B6754}"/>
              </a:ext>
            </a:extLst>
          </p:cNvPr>
          <p:cNvSpPr txBox="1">
            <a:spLocks/>
          </p:cNvSpPr>
          <p:nvPr/>
        </p:nvSpPr>
        <p:spPr bwMode="gray">
          <a:xfrm>
            <a:off x="767547" y="5950234"/>
            <a:ext cx="3194677" cy="26978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91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" dirty="0" err="1">
                <a:solidFill>
                  <a:schemeClr val="bg1"/>
                </a:solidFill>
                <a:latin typeface="+mn-lt"/>
              </a:rPr>
              <a:t>Desfasador</a:t>
            </a:r>
            <a:r>
              <a:rPr lang="en-US" sz="10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000" b="0" dirty="0">
                <a:solidFill>
                  <a:schemeClr val="bg1"/>
                </a:solidFill>
                <a:latin typeface="+mn-lt"/>
              </a:rPr>
              <a:t>2x400 MVA Cerro Navia/</a:t>
            </a:r>
            <a:r>
              <a:rPr lang="en-US" sz="1000" b="0" dirty="0" err="1">
                <a:solidFill>
                  <a:schemeClr val="bg1"/>
                </a:solidFill>
                <a:latin typeface="+mn-lt"/>
              </a:rPr>
              <a:t>Polpaico</a:t>
            </a:r>
            <a:endParaRPr lang="en-GB" sz="1000" b="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22A77F7-F984-FD3D-17E3-1DA5433D38E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1151" y="3793153"/>
            <a:ext cx="3200847" cy="2067213"/>
          </a:xfrm>
          <a:prstGeom prst="rect">
            <a:avLst/>
          </a:prstGeom>
          <a:ln w="19050">
            <a:solidFill>
              <a:schemeClr val="bg1">
                <a:alpha val="96000"/>
              </a:schemeClr>
            </a:solidFill>
          </a:ln>
          <a:effectLst>
            <a:softEdge rad="0"/>
          </a:effectLst>
        </p:spPr>
      </p:pic>
      <p:sp>
        <p:nvSpPr>
          <p:cNvPr id="32" name="Title 2">
            <a:extLst>
              <a:ext uri="{FF2B5EF4-FFF2-40B4-BE49-F238E27FC236}">
                <a16:creationId xmlns:a16="http://schemas.microsoft.com/office/drawing/2014/main" id="{E7C157B3-0029-1C47-BCE3-CE851596AA03}"/>
              </a:ext>
            </a:extLst>
          </p:cNvPr>
          <p:cNvSpPr txBox="1">
            <a:spLocks/>
          </p:cNvSpPr>
          <p:nvPr/>
        </p:nvSpPr>
        <p:spPr bwMode="gray">
          <a:xfrm>
            <a:off x="4756500" y="5810531"/>
            <a:ext cx="2942340" cy="27189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91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" b="0" dirty="0">
                <a:solidFill>
                  <a:schemeClr val="bg1"/>
                </a:solidFill>
                <a:latin typeface="+mn-lt"/>
              </a:rPr>
              <a:t>Soluciones </a:t>
            </a:r>
            <a:r>
              <a:rPr lang="en-US" sz="1000" b="0" dirty="0" err="1">
                <a:solidFill>
                  <a:schemeClr val="bg1"/>
                </a:solidFill>
                <a:latin typeface="+mn-lt"/>
              </a:rPr>
              <a:t>Subestaciones</a:t>
            </a:r>
            <a:r>
              <a:rPr lang="en-US" sz="1000" b="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000" b="0" dirty="0" err="1">
                <a:solidFill>
                  <a:schemeClr val="bg1"/>
                </a:solidFill>
                <a:latin typeface="+mn-lt"/>
              </a:rPr>
              <a:t>encapsuladas</a:t>
            </a:r>
            <a:r>
              <a:rPr lang="en-US" sz="1000" b="0" dirty="0">
                <a:solidFill>
                  <a:schemeClr val="bg1"/>
                </a:solidFill>
                <a:latin typeface="+mn-lt"/>
              </a:rPr>
              <a:t> GIS </a:t>
            </a:r>
            <a:r>
              <a:rPr lang="en-US" sz="1000" dirty="0">
                <a:solidFill>
                  <a:schemeClr val="bg1"/>
                </a:solidFill>
                <a:latin typeface="+mn-lt"/>
              </a:rPr>
              <a:t>Libre de SF6</a:t>
            </a:r>
            <a:endParaRPr lang="en-GB" sz="1000" dirty="0">
              <a:solidFill>
                <a:schemeClr val="bg1"/>
              </a:solidFill>
              <a:latin typeface="+mn-lt"/>
            </a:endParaRPr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15973392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38D415-6A7D-E173-3CFB-E015F17778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Placeholder 10">
            <a:extLst>
              <a:ext uri="{FF2B5EF4-FFF2-40B4-BE49-F238E27FC236}">
                <a16:creationId xmlns:a16="http://schemas.microsoft.com/office/drawing/2014/main" id="{108340C4-56F4-1069-B230-326E09D63FB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2" y="0"/>
            <a:ext cx="12182238" cy="6858000"/>
          </a:xfrm>
          <a:prstGeom prst="rect">
            <a:avLst/>
          </a:prstGeom>
          <a:gradFill>
            <a:gsLst>
              <a:gs pos="0">
                <a:schemeClr val="bg1">
                  <a:alpha val="24000"/>
                  <a:lumMod val="13000"/>
                </a:schemeClr>
              </a:gs>
              <a:gs pos="57000">
                <a:schemeClr val="tx1">
                  <a:alpha val="50000"/>
                  <a:lumMod val="77000"/>
                  <a:lumOff val="23000"/>
                </a:schemeClr>
              </a:gs>
            </a:gsLst>
            <a:lin ang="5400000" scaled="1"/>
          </a:gradFill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F0E92B52-610C-3EDB-43D8-7C1D6496E707}"/>
              </a:ext>
            </a:extLst>
          </p:cNvPr>
          <p:cNvSpPr/>
          <p:nvPr/>
        </p:nvSpPr>
        <p:spPr>
          <a:xfrm>
            <a:off x="6566" y="-284"/>
            <a:ext cx="12192000" cy="6858000"/>
          </a:xfrm>
          <a:prstGeom prst="rect">
            <a:avLst/>
          </a:prstGeom>
          <a:gradFill flip="none" rotWithShape="1">
            <a:gsLst>
              <a:gs pos="30000">
                <a:schemeClr val="bg1">
                  <a:lumMod val="13000"/>
                  <a:alpha val="86000"/>
                </a:schemeClr>
              </a:gs>
              <a:gs pos="57000">
                <a:schemeClr val="tx1">
                  <a:alpha val="46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tachi Sans" pitchFamily="50" charset="0"/>
              <a:ea typeface="+mn-ea"/>
              <a:cs typeface="+mn-cs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A8BACCA-5FE0-6804-2E08-97E3104D4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tachi Sans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D39BD4-B7E0-AD6C-C930-E8E0188A8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F4BC05-462B-4F19-BE6B-A1043C81AA78}" type="slidenum">
              <a:rPr kumimoji="0" lang="en-GB" sz="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tachi Sans"/>
              <a:ea typeface="+mn-ea"/>
              <a:cs typeface="+mn-cs"/>
            </a:endParaRP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CCC5BD9B-23BF-BDAD-BA97-12BA3918EF5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28817" y="388800"/>
            <a:ext cx="1026000" cy="227505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74CEA22-2721-136F-5E8F-64346A48DD87}"/>
              </a:ext>
            </a:extLst>
          </p:cNvPr>
          <p:cNvSpPr txBox="1"/>
          <p:nvPr/>
        </p:nvSpPr>
        <p:spPr>
          <a:xfrm>
            <a:off x="9020176" y="6372001"/>
            <a:ext cx="2699686" cy="8266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tachi Sans"/>
                <a:ea typeface="+mn-ea"/>
                <a:cs typeface="+mn-cs"/>
              </a:rPr>
              <a:t>© Hitachi Energy Ltd 2025. All rights reserved </a:t>
            </a:r>
          </a:p>
        </p:txBody>
      </p:sp>
      <p:sp>
        <p:nvSpPr>
          <p:cNvPr id="51" name="Title 3">
            <a:extLst>
              <a:ext uri="{FF2B5EF4-FFF2-40B4-BE49-F238E27FC236}">
                <a16:creationId xmlns:a16="http://schemas.microsoft.com/office/drawing/2014/main" id="{2238C1DC-469B-0453-DBF6-84E2C3F34BBC}"/>
              </a:ext>
            </a:extLst>
          </p:cNvPr>
          <p:cNvSpPr txBox="1">
            <a:spLocks/>
          </p:cNvSpPr>
          <p:nvPr/>
        </p:nvSpPr>
        <p:spPr>
          <a:xfrm>
            <a:off x="469899" y="403200"/>
            <a:ext cx="8412844" cy="3046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 err="1">
                <a:solidFill>
                  <a:schemeClr val="bg1"/>
                </a:solidFill>
              </a:rPr>
              <a:t>Principales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casos</a:t>
            </a:r>
            <a:r>
              <a:rPr lang="en-AU" dirty="0">
                <a:solidFill>
                  <a:schemeClr val="bg1"/>
                </a:solidFill>
              </a:rPr>
              <a:t> de </a:t>
            </a:r>
            <a:r>
              <a:rPr lang="en-AU" dirty="0" err="1">
                <a:solidFill>
                  <a:schemeClr val="bg1"/>
                </a:solidFill>
              </a:rPr>
              <a:t>éxito</a:t>
            </a:r>
            <a:r>
              <a:rPr lang="en-AU" dirty="0">
                <a:solidFill>
                  <a:schemeClr val="bg1"/>
                </a:solidFill>
              </a:rPr>
              <a:t> - Chile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F783888E-49AE-ED50-F1CF-652A4BE84720}"/>
              </a:ext>
            </a:extLst>
          </p:cNvPr>
          <p:cNvSpPr txBox="1">
            <a:spLocks/>
          </p:cNvSpPr>
          <p:nvPr/>
        </p:nvSpPr>
        <p:spPr bwMode="gray">
          <a:xfrm>
            <a:off x="8548316" y="3534907"/>
            <a:ext cx="2942340" cy="271899"/>
          </a:xfrm>
          <a:prstGeom prst="rect">
            <a:avLst/>
          </a:prstGeom>
          <a:ln w="22225">
            <a:noFill/>
          </a:ln>
          <a:effectLst>
            <a:softEdge rad="0"/>
          </a:effectLst>
        </p:spPr>
        <p:txBody>
          <a:bodyPr vert="horz" lIns="0" tIns="0" rIns="0" bIns="0" rtlCol="0" anchor="t">
            <a:noAutofit/>
          </a:bodyPr>
          <a:lstStyle>
            <a:lvl1pPr algn="l" defTabSz="914491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" dirty="0" err="1">
                <a:solidFill>
                  <a:schemeClr val="bg1"/>
                </a:solidFill>
                <a:latin typeface="+mn-lt"/>
              </a:rPr>
              <a:t>Subestación</a:t>
            </a:r>
            <a:r>
              <a:rPr lang="en-US" sz="10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n-lt"/>
              </a:rPr>
              <a:t>Móbil</a:t>
            </a:r>
            <a:r>
              <a:rPr lang="en-US" sz="1000" b="0" dirty="0">
                <a:solidFill>
                  <a:schemeClr val="bg1"/>
                </a:solidFill>
                <a:latin typeface="+mn-lt"/>
              </a:rPr>
              <a:t> - </a:t>
            </a:r>
            <a:r>
              <a:rPr lang="en-US" sz="1000" b="0" dirty="0" err="1">
                <a:solidFill>
                  <a:schemeClr val="bg1"/>
                </a:solidFill>
                <a:latin typeface="+mn-lt"/>
              </a:rPr>
              <a:t>Minería</a:t>
            </a:r>
            <a:endParaRPr lang="en-GB" sz="10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E08C5D9A-84E1-D4D5-1404-57E34828B65B}"/>
              </a:ext>
            </a:extLst>
          </p:cNvPr>
          <p:cNvSpPr txBox="1">
            <a:spLocks/>
          </p:cNvSpPr>
          <p:nvPr/>
        </p:nvSpPr>
        <p:spPr bwMode="gray">
          <a:xfrm>
            <a:off x="4566451" y="3376419"/>
            <a:ext cx="3111169" cy="310765"/>
          </a:xfrm>
          <a:prstGeom prst="rect">
            <a:avLst/>
          </a:prstGeom>
          <a:ln w="22225">
            <a:noFill/>
          </a:ln>
          <a:effectLst>
            <a:softEdge rad="0"/>
          </a:effectLst>
        </p:spPr>
        <p:txBody>
          <a:bodyPr vert="horz" lIns="0" tIns="0" rIns="0" bIns="0" rtlCol="0" anchor="t">
            <a:noAutofit/>
          </a:bodyPr>
          <a:lstStyle>
            <a:lvl1pPr algn="l" defTabSz="914491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" dirty="0" err="1">
                <a:solidFill>
                  <a:schemeClr val="bg1"/>
                </a:solidFill>
                <a:latin typeface="+mn-lt"/>
              </a:rPr>
              <a:t>Subestación</a:t>
            </a:r>
            <a:r>
              <a:rPr lang="en-US" sz="10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n-lt"/>
              </a:rPr>
              <a:t>Móbil</a:t>
            </a:r>
            <a:r>
              <a:rPr lang="en-US" sz="1000" b="0" dirty="0">
                <a:solidFill>
                  <a:schemeClr val="bg1"/>
                </a:solidFill>
                <a:latin typeface="+mn-lt"/>
              </a:rPr>
              <a:t> - Utility</a:t>
            </a:r>
            <a:endParaRPr lang="en-GB" sz="1000" b="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BA628B-CDAE-FA55-7C05-5A1D524EE9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48316" y="1520323"/>
            <a:ext cx="3046731" cy="1900287"/>
          </a:xfrm>
          <a:prstGeom prst="rect">
            <a:avLst/>
          </a:prstGeom>
          <a:ln w="22225">
            <a:solidFill>
              <a:schemeClr val="bg1">
                <a:alpha val="95000"/>
              </a:schemeClr>
            </a:solidFill>
          </a:ln>
          <a:effectLst>
            <a:softEdge rad="0"/>
          </a:effec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C6A44FEC-3C04-26B2-18A9-94C158252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0170" y="1520323"/>
            <a:ext cx="3106422" cy="1727543"/>
          </a:xfrm>
          <a:prstGeom prst="rect">
            <a:avLst/>
          </a:prstGeom>
          <a:noFill/>
          <a:ln w="22225">
            <a:solidFill>
              <a:schemeClr val="bg1">
                <a:alpha val="95000"/>
              </a:schemeClr>
            </a:solidFill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A91E16-088C-F4D9-D5F3-3D061BAF67B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774" y="1520323"/>
            <a:ext cx="3227208" cy="1832811"/>
          </a:xfrm>
          <a:prstGeom prst="rect">
            <a:avLst/>
          </a:prstGeom>
          <a:ln w="22225">
            <a:solidFill>
              <a:schemeClr val="bg1">
                <a:alpha val="95000"/>
              </a:schemeClr>
            </a:solidFill>
          </a:ln>
          <a:effectLst>
            <a:softEdge rad="0"/>
          </a:effectLst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053ABF40-D840-DBC7-CBEE-C79A6C3DF570}"/>
              </a:ext>
            </a:extLst>
          </p:cNvPr>
          <p:cNvSpPr txBox="1">
            <a:spLocks/>
          </p:cNvSpPr>
          <p:nvPr/>
        </p:nvSpPr>
        <p:spPr bwMode="gray">
          <a:xfrm>
            <a:off x="553047" y="3491546"/>
            <a:ext cx="2942340" cy="271899"/>
          </a:xfrm>
          <a:prstGeom prst="rect">
            <a:avLst/>
          </a:prstGeom>
          <a:ln w="22225">
            <a:noFill/>
          </a:ln>
          <a:effectLst>
            <a:softEdge rad="0"/>
          </a:effectLst>
        </p:spPr>
        <p:txBody>
          <a:bodyPr vert="horz" lIns="0" tIns="0" rIns="0" bIns="0" rtlCol="0" anchor="t">
            <a:noAutofit/>
          </a:bodyPr>
          <a:lstStyle>
            <a:lvl1pPr algn="l" defTabSz="914491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" b="0" dirty="0" err="1">
                <a:solidFill>
                  <a:schemeClr val="bg1"/>
                </a:solidFill>
                <a:latin typeface="+mn-lt"/>
              </a:rPr>
              <a:t>Solución</a:t>
            </a:r>
            <a:r>
              <a:rPr lang="en-US" sz="1000" b="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000" dirty="0">
                <a:solidFill>
                  <a:schemeClr val="bg1"/>
                </a:solidFill>
                <a:latin typeface="+mn-lt"/>
              </a:rPr>
              <a:t>STATCOM</a:t>
            </a:r>
            <a:r>
              <a:rPr lang="en-US" sz="1000" b="0" dirty="0">
                <a:solidFill>
                  <a:schemeClr val="bg1"/>
                </a:solidFill>
                <a:latin typeface="+mn-lt"/>
              </a:rPr>
              <a:t> Cero Navia</a:t>
            </a:r>
            <a:endParaRPr lang="en-GB" sz="1000" b="0" dirty="0">
              <a:solidFill>
                <a:schemeClr val="bg1"/>
              </a:solidFill>
              <a:latin typeface="+mn-lt"/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ADFE4CA5-3F00-31A4-AF9E-6F578ABA27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4843537"/>
              </p:ext>
            </p:extLst>
          </p:nvPr>
        </p:nvGraphicFramePr>
        <p:xfrm>
          <a:off x="506873" y="4049381"/>
          <a:ext cx="2942341" cy="1288299"/>
        </p:xfrm>
        <a:graphic>
          <a:graphicData uri="http://schemas.openxmlformats.org/drawingml/2006/table">
            <a:tbl>
              <a:tblPr firstRow="1" firstCol="1" bandRow="1">
                <a:tableStyleId>{F2DE63D5-997A-4646-A377-4702673A728D}</a:tableStyleId>
              </a:tblPr>
              <a:tblGrid>
                <a:gridCol w="934546">
                  <a:extLst>
                    <a:ext uri="{9D8B030D-6E8A-4147-A177-3AD203B41FA5}">
                      <a16:colId xmlns:a16="http://schemas.microsoft.com/office/drawing/2014/main" val="3257447535"/>
                    </a:ext>
                  </a:extLst>
                </a:gridCol>
                <a:gridCol w="511389">
                  <a:extLst>
                    <a:ext uri="{9D8B030D-6E8A-4147-A177-3AD203B41FA5}">
                      <a16:colId xmlns:a16="http://schemas.microsoft.com/office/drawing/2014/main" val="3859773763"/>
                    </a:ext>
                  </a:extLst>
                </a:gridCol>
                <a:gridCol w="760414">
                  <a:extLst>
                    <a:ext uri="{9D8B030D-6E8A-4147-A177-3AD203B41FA5}">
                      <a16:colId xmlns:a16="http://schemas.microsoft.com/office/drawing/2014/main" val="955846223"/>
                    </a:ext>
                  </a:extLst>
                </a:gridCol>
                <a:gridCol w="735992">
                  <a:extLst>
                    <a:ext uri="{9D8B030D-6E8A-4147-A177-3AD203B41FA5}">
                      <a16:colId xmlns:a16="http://schemas.microsoft.com/office/drawing/2014/main" val="48527414"/>
                    </a:ext>
                  </a:extLst>
                </a:gridCol>
              </a:tblGrid>
              <a:tr h="24860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 kern="600" noProof="0" dirty="0">
                          <a:solidFill>
                            <a:schemeClr val="bg1"/>
                          </a:solidFill>
                          <a:effectLst/>
                        </a:rPr>
                        <a:t>Substation</a:t>
                      </a:r>
                      <a:endParaRPr lang="en-US" sz="700" b="1" i="0" u="none" strike="noStrike" noProof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19" marR="4019" marT="40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 kern="600" noProof="0" dirty="0">
                          <a:solidFill>
                            <a:schemeClr val="bg1"/>
                          </a:solidFill>
                          <a:effectLst/>
                        </a:rPr>
                        <a:t>Voltage Level</a:t>
                      </a:r>
                      <a:endParaRPr lang="en-US" sz="700" b="1" i="0" u="none" strike="noStrike" noProof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19" marR="4019" marT="40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 noProof="0" dirty="0">
                          <a:solidFill>
                            <a:schemeClr val="bg1"/>
                          </a:solidFill>
                          <a:effectLst/>
                        </a:rPr>
                        <a:t>Rating</a:t>
                      </a:r>
                      <a:endParaRPr lang="en-US" sz="700" b="1" i="0" u="none" strike="noStrike" noProof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19" marR="4019" marT="40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 kern="600" noProof="0" dirty="0">
                          <a:solidFill>
                            <a:schemeClr val="bg1"/>
                          </a:solidFill>
                          <a:effectLst/>
                        </a:rPr>
                        <a:t>Technology</a:t>
                      </a:r>
                      <a:endParaRPr lang="en-US" sz="700" b="1" i="0" u="none" strike="noStrike" noProof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19" marR="4019" marT="4019" marB="0" anchor="ctr"/>
                </a:tc>
                <a:extLst>
                  <a:ext uri="{0D108BD9-81ED-4DB2-BD59-A6C34878D82A}">
                    <a16:rowId xmlns:a16="http://schemas.microsoft.com/office/drawing/2014/main" val="3198511915"/>
                  </a:ext>
                </a:extLst>
              </a:tr>
              <a:tr h="1788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 kern="600" noProof="0" dirty="0">
                          <a:solidFill>
                            <a:schemeClr val="bg1"/>
                          </a:solidFill>
                          <a:effectLst/>
                        </a:rPr>
                        <a:t>Minera Escondida</a:t>
                      </a:r>
                      <a:endParaRPr lang="en-US" sz="700" b="0" i="0" u="none" strike="noStrike" noProof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19" marR="4019" marT="40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 kern="600" noProof="0" dirty="0">
                          <a:solidFill>
                            <a:schemeClr val="bg1"/>
                          </a:solidFill>
                          <a:effectLst/>
                        </a:rPr>
                        <a:t>220 kV</a:t>
                      </a:r>
                      <a:endParaRPr lang="en-US" sz="700" b="0" i="0" u="none" strike="noStrike" noProof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19" marR="4019" marT="40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 kern="600" noProof="0" dirty="0">
                          <a:solidFill>
                            <a:schemeClr val="bg1"/>
                          </a:solidFill>
                          <a:effectLst/>
                        </a:rPr>
                        <a:t>-80/+120 </a:t>
                      </a:r>
                      <a:r>
                        <a:rPr lang="en-US" sz="700" u="none" strike="noStrike" kern="600" noProof="0" dirty="0" err="1">
                          <a:solidFill>
                            <a:schemeClr val="bg1"/>
                          </a:solidFill>
                          <a:effectLst/>
                        </a:rPr>
                        <a:t>Mvar</a:t>
                      </a:r>
                      <a:endParaRPr lang="en-US" sz="700" b="0" i="0" u="none" strike="noStrike" noProof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19" marR="4019" marT="40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 kern="600" noProof="0" dirty="0">
                          <a:solidFill>
                            <a:schemeClr val="bg1"/>
                          </a:solidFill>
                          <a:effectLst/>
                        </a:rPr>
                        <a:t>SVC</a:t>
                      </a:r>
                      <a:endParaRPr lang="en-US" sz="700" b="0" i="0" u="none" strike="noStrike" noProof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19" marR="4019" marT="4019" marB="0" anchor="ctr"/>
                </a:tc>
                <a:extLst>
                  <a:ext uri="{0D108BD9-81ED-4DB2-BD59-A6C34878D82A}">
                    <a16:rowId xmlns:a16="http://schemas.microsoft.com/office/drawing/2014/main" val="3444448347"/>
                  </a:ext>
                </a:extLst>
              </a:tr>
              <a:tr h="1788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 kern="600" noProof="0" dirty="0">
                          <a:solidFill>
                            <a:schemeClr val="bg1"/>
                          </a:solidFill>
                          <a:effectLst/>
                        </a:rPr>
                        <a:t>Minera Los </a:t>
                      </a:r>
                      <a:r>
                        <a:rPr lang="en-US" sz="700" u="none" strike="noStrike" kern="600" noProof="0" dirty="0" err="1">
                          <a:solidFill>
                            <a:schemeClr val="bg1"/>
                          </a:solidFill>
                          <a:effectLst/>
                        </a:rPr>
                        <a:t>Pelambres</a:t>
                      </a:r>
                      <a:endParaRPr lang="en-US" sz="700" b="0" i="0" u="none" strike="noStrike" noProof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19" marR="4019" marT="40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 kern="600" noProof="0" dirty="0">
                          <a:solidFill>
                            <a:schemeClr val="bg1"/>
                          </a:solidFill>
                          <a:effectLst/>
                        </a:rPr>
                        <a:t>220 kV</a:t>
                      </a:r>
                      <a:endParaRPr lang="en-US" sz="700" b="0" i="0" u="none" strike="noStrike" noProof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19" marR="4019" marT="40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 kern="600" noProof="0" dirty="0">
                          <a:solidFill>
                            <a:schemeClr val="bg1"/>
                          </a:solidFill>
                          <a:effectLst/>
                        </a:rPr>
                        <a:t>±170 </a:t>
                      </a:r>
                      <a:r>
                        <a:rPr lang="en-US" sz="700" u="none" strike="noStrike" kern="600" noProof="0" dirty="0" err="1">
                          <a:solidFill>
                            <a:schemeClr val="bg1"/>
                          </a:solidFill>
                          <a:effectLst/>
                        </a:rPr>
                        <a:t>Mvar</a:t>
                      </a:r>
                      <a:endParaRPr lang="en-US" sz="700" b="0" i="0" u="none" strike="noStrike" noProof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19" marR="4019" marT="40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 kern="600" noProof="0" dirty="0">
                          <a:solidFill>
                            <a:schemeClr val="bg1"/>
                          </a:solidFill>
                          <a:effectLst/>
                        </a:rPr>
                        <a:t>STATCOM</a:t>
                      </a:r>
                      <a:endParaRPr lang="en-US" sz="700" b="0" i="0" u="none" strike="noStrike" noProof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19" marR="4019" marT="4019" marB="0" anchor="ctr"/>
                </a:tc>
                <a:extLst>
                  <a:ext uri="{0D108BD9-81ED-4DB2-BD59-A6C34878D82A}">
                    <a16:rowId xmlns:a16="http://schemas.microsoft.com/office/drawing/2014/main" val="3203398"/>
                  </a:ext>
                </a:extLst>
              </a:tr>
              <a:tr h="16087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 kern="600" noProof="0" dirty="0">
                          <a:solidFill>
                            <a:schemeClr val="bg1"/>
                          </a:solidFill>
                          <a:effectLst/>
                        </a:rPr>
                        <a:t>Cardones</a:t>
                      </a:r>
                      <a:endParaRPr lang="en-US" sz="700" b="0" i="0" u="none" strike="noStrike" noProof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19" marR="4019" marT="40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 kern="600" noProof="0" dirty="0">
                          <a:solidFill>
                            <a:schemeClr val="bg1"/>
                          </a:solidFill>
                          <a:effectLst/>
                        </a:rPr>
                        <a:t>220 kV</a:t>
                      </a:r>
                      <a:endParaRPr lang="en-US" sz="700" b="0" i="0" u="none" strike="noStrike" noProof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19" marR="4019" marT="40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 kern="600" noProof="0" dirty="0">
                          <a:solidFill>
                            <a:schemeClr val="bg1"/>
                          </a:solidFill>
                          <a:effectLst/>
                        </a:rPr>
                        <a:t>-60/+100 </a:t>
                      </a:r>
                      <a:r>
                        <a:rPr lang="en-US" sz="700" u="none" strike="noStrike" kern="600" noProof="0" dirty="0" err="1">
                          <a:solidFill>
                            <a:schemeClr val="bg1"/>
                          </a:solidFill>
                          <a:effectLst/>
                        </a:rPr>
                        <a:t>Mvar</a:t>
                      </a:r>
                      <a:endParaRPr lang="en-US" sz="700" b="0" i="0" u="none" strike="noStrike" noProof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19" marR="4019" marT="40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 kern="600" noProof="0" dirty="0">
                          <a:solidFill>
                            <a:schemeClr val="bg1"/>
                          </a:solidFill>
                          <a:effectLst/>
                        </a:rPr>
                        <a:t>SVC</a:t>
                      </a:r>
                      <a:endParaRPr lang="en-US" sz="700" b="0" i="0" u="none" strike="noStrike" noProof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19" marR="4019" marT="4019" marB="0" anchor="ctr"/>
                </a:tc>
                <a:extLst>
                  <a:ext uri="{0D108BD9-81ED-4DB2-BD59-A6C34878D82A}">
                    <a16:rowId xmlns:a16="http://schemas.microsoft.com/office/drawing/2014/main" val="4189802493"/>
                  </a:ext>
                </a:extLst>
              </a:tr>
              <a:tr h="16087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 kern="600" noProof="0" dirty="0">
                          <a:solidFill>
                            <a:schemeClr val="bg1"/>
                          </a:solidFill>
                          <a:effectLst/>
                        </a:rPr>
                        <a:t>Cerro Navia</a:t>
                      </a:r>
                      <a:endParaRPr lang="en-US" sz="700" b="0" i="0" u="none" strike="noStrike" noProof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19" marR="4019" marT="40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 kern="600" noProof="0" dirty="0">
                          <a:solidFill>
                            <a:schemeClr val="bg1"/>
                          </a:solidFill>
                          <a:effectLst/>
                        </a:rPr>
                        <a:t>220 kV</a:t>
                      </a:r>
                      <a:endParaRPr lang="en-US" sz="700" b="0" i="0" u="none" strike="noStrike" noProof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19" marR="4019" marT="40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 kern="600" noProof="0" dirty="0">
                          <a:solidFill>
                            <a:schemeClr val="bg1"/>
                          </a:solidFill>
                          <a:effectLst/>
                        </a:rPr>
                        <a:t>-65/+140 </a:t>
                      </a:r>
                      <a:r>
                        <a:rPr lang="en-US" sz="700" u="none" strike="noStrike" kern="600" noProof="0" dirty="0" err="1">
                          <a:solidFill>
                            <a:schemeClr val="bg1"/>
                          </a:solidFill>
                          <a:effectLst/>
                        </a:rPr>
                        <a:t>Mvar</a:t>
                      </a:r>
                      <a:endParaRPr lang="en-US" sz="700" b="0" i="0" u="none" strike="noStrike" noProof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19" marR="4019" marT="40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 kern="600" noProof="0" dirty="0">
                          <a:solidFill>
                            <a:schemeClr val="bg1"/>
                          </a:solidFill>
                          <a:effectLst/>
                        </a:rPr>
                        <a:t>STATCOM</a:t>
                      </a:r>
                      <a:endParaRPr lang="en-US" sz="700" b="0" i="0" u="none" strike="noStrike" noProof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19" marR="4019" marT="4019" marB="0" anchor="ctr"/>
                </a:tc>
                <a:extLst>
                  <a:ext uri="{0D108BD9-81ED-4DB2-BD59-A6C34878D82A}">
                    <a16:rowId xmlns:a16="http://schemas.microsoft.com/office/drawing/2014/main" val="3377993041"/>
                  </a:ext>
                </a:extLst>
              </a:tr>
              <a:tr h="16087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 kern="600" noProof="0" dirty="0" err="1">
                          <a:solidFill>
                            <a:schemeClr val="bg1"/>
                          </a:solidFill>
                          <a:effectLst/>
                        </a:rPr>
                        <a:t>Polpaico</a:t>
                      </a:r>
                      <a:endParaRPr lang="en-US" sz="700" b="0" i="0" u="none" strike="noStrike" noProof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19" marR="4019" marT="40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 kern="600" noProof="0" dirty="0">
                          <a:solidFill>
                            <a:schemeClr val="bg1"/>
                          </a:solidFill>
                          <a:effectLst/>
                        </a:rPr>
                        <a:t>220 kV</a:t>
                      </a:r>
                      <a:endParaRPr lang="en-US" sz="700" b="0" i="0" u="none" strike="noStrike" noProof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19" marR="4019" marT="40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 kern="600" noProof="0" dirty="0">
                          <a:solidFill>
                            <a:schemeClr val="bg1"/>
                          </a:solidFill>
                          <a:effectLst/>
                        </a:rPr>
                        <a:t>-65/+100 </a:t>
                      </a:r>
                      <a:r>
                        <a:rPr lang="en-US" sz="700" u="none" strike="noStrike" kern="600" noProof="0" dirty="0" err="1">
                          <a:solidFill>
                            <a:schemeClr val="bg1"/>
                          </a:solidFill>
                          <a:effectLst/>
                        </a:rPr>
                        <a:t>Mvar</a:t>
                      </a:r>
                      <a:endParaRPr lang="en-US" sz="700" b="0" i="0" u="none" strike="noStrike" noProof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19" marR="4019" marT="40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 kern="600" noProof="0" dirty="0">
                          <a:solidFill>
                            <a:schemeClr val="bg1"/>
                          </a:solidFill>
                          <a:effectLst/>
                        </a:rPr>
                        <a:t>SVC</a:t>
                      </a:r>
                      <a:endParaRPr lang="en-US" sz="700" b="0" i="0" u="none" strike="noStrike" noProof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19" marR="4019" marT="4019" marB="0" anchor="ctr"/>
                </a:tc>
                <a:extLst>
                  <a:ext uri="{0D108BD9-81ED-4DB2-BD59-A6C34878D82A}">
                    <a16:rowId xmlns:a16="http://schemas.microsoft.com/office/drawing/2014/main" val="228515050"/>
                  </a:ext>
                </a:extLst>
              </a:tr>
              <a:tr h="16087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 kern="600" noProof="0" dirty="0">
                          <a:solidFill>
                            <a:schemeClr val="bg1"/>
                          </a:solidFill>
                          <a:effectLst/>
                        </a:rPr>
                        <a:t>Puerto Montt</a:t>
                      </a:r>
                      <a:endParaRPr lang="en-US" sz="700" b="0" i="0" u="none" strike="noStrike" noProof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19" marR="4019" marT="40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 kern="600" noProof="0" dirty="0">
                          <a:solidFill>
                            <a:schemeClr val="bg1"/>
                          </a:solidFill>
                          <a:effectLst/>
                        </a:rPr>
                        <a:t>220 kV</a:t>
                      </a:r>
                      <a:endParaRPr lang="en-US" sz="700" b="0" i="0" u="none" strike="noStrike" noProof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19" marR="4019" marT="40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 kern="600" noProof="0" dirty="0">
                          <a:solidFill>
                            <a:schemeClr val="bg1"/>
                          </a:solidFill>
                          <a:effectLst/>
                        </a:rPr>
                        <a:t>-40/+70 </a:t>
                      </a:r>
                      <a:r>
                        <a:rPr lang="en-US" sz="700" u="none" strike="noStrike" kern="600" noProof="0" dirty="0" err="1">
                          <a:solidFill>
                            <a:schemeClr val="bg1"/>
                          </a:solidFill>
                          <a:effectLst/>
                        </a:rPr>
                        <a:t>Mvar</a:t>
                      </a:r>
                      <a:endParaRPr lang="en-US" sz="700" b="0" i="0" u="none" strike="noStrike" noProof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19" marR="4019" marT="40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 kern="600" noProof="0" dirty="0">
                          <a:solidFill>
                            <a:schemeClr val="bg1"/>
                          </a:solidFill>
                          <a:effectLst/>
                        </a:rPr>
                        <a:t>SVC</a:t>
                      </a:r>
                      <a:endParaRPr lang="en-US" sz="700" b="0" i="0" u="none" strike="noStrike" noProof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19" marR="4019" marT="4019" marB="0" anchor="ctr"/>
                </a:tc>
                <a:extLst>
                  <a:ext uri="{0D108BD9-81ED-4DB2-BD59-A6C34878D82A}">
                    <a16:rowId xmlns:a16="http://schemas.microsoft.com/office/drawing/2014/main" val="4193950138"/>
                  </a:ext>
                </a:extLst>
              </a:tr>
            </a:tbl>
          </a:graphicData>
        </a:graphic>
      </p:graphicFrame>
      <p:pic>
        <p:nvPicPr>
          <p:cNvPr id="45" name="Picture 44">
            <a:extLst>
              <a:ext uri="{FF2B5EF4-FFF2-40B4-BE49-F238E27FC236}">
                <a16:creationId xmlns:a16="http://schemas.microsoft.com/office/drawing/2014/main" id="{DF69DA7C-F9EB-F369-9C94-9A357303D1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42220" y="3875600"/>
            <a:ext cx="409632" cy="2295845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490F0F9-387C-1E4F-B5F8-BF2B1B133982}"/>
              </a:ext>
            </a:extLst>
          </p:cNvPr>
          <p:cNvCxnSpPr>
            <a:cxnSpLocks/>
          </p:cNvCxnSpPr>
          <p:nvPr/>
        </p:nvCxnSpPr>
        <p:spPr>
          <a:xfrm flipV="1">
            <a:off x="3379252" y="4297568"/>
            <a:ext cx="444613" cy="7793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B5A527D-E139-2538-4A13-0BEA4E9D4152}"/>
              </a:ext>
            </a:extLst>
          </p:cNvPr>
          <p:cNvCxnSpPr>
            <a:cxnSpLocks/>
          </p:cNvCxnSpPr>
          <p:nvPr/>
        </p:nvCxnSpPr>
        <p:spPr>
          <a:xfrm>
            <a:off x="3387416" y="4572641"/>
            <a:ext cx="420120" cy="10702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5A35850-80EB-DA3C-8A79-B2AF21E8E52F}"/>
              </a:ext>
            </a:extLst>
          </p:cNvPr>
          <p:cNvCxnSpPr>
            <a:cxnSpLocks/>
          </p:cNvCxnSpPr>
          <p:nvPr/>
        </p:nvCxnSpPr>
        <p:spPr>
          <a:xfrm>
            <a:off x="3338456" y="4762150"/>
            <a:ext cx="481118" cy="10746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0DC2401-26DC-B0EA-B7E7-19B7476D476A}"/>
              </a:ext>
            </a:extLst>
          </p:cNvPr>
          <p:cNvCxnSpPr>
            <a:cxnSpLocks/>
          </p:cNvCxnSpPr>
          <p:nvPr/>
        </p:nvCxnSpPr>
        <p:spPr>
          <a:xfrm flipV="1">
            <a:off x="3379252" y="4869614"/>
            <a:ext cx="440322" cy="5775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5ACD8D0-939E-EE54-F037-906A723425AA}"/>
              </a:ext>
            </a:extLst>
          </p:cNvPr>
          <p:cNvCxnSpPr>
            <a:cxnSpLocks/>
          </p:cNvCxnSpPr>
          <p:nvPr/>
        </p:nvCxnSpPr>
        <p:spPr>
          <a:xfrm flipV="1">
            <a:off x="3379252" y="4869614"/>
            <a:ext cx="440322" cy="23245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8E1D40D-9B94-AA21-6AEC-19D1D590D1DF}"/>
              </a:ext>
            </a:extLst>
          </p:cNvPr>
          <p:cNvCxnSpPr>
            <a:cxnSpLocks/>
          </p:cNvCxnSpPr>
          <p:nvPr/>
        </p:nvCxnSpPr>
        <p:spPr>
          <a:xfrm>
            <a:off x="3338456" y="5266628"/>
            <a:ext cx="450727" cy="7105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306264841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KS2798\AppData\Local\Templafy\AddIns\PowerPointVsto\People.sv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KS2798\AppData\Local\Templafy\AddIns\PowerPointVsto\Gears.sv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KS2798\AppData\Local\Templafy\AddIns\PowerPointVsto\Digital approach.svg"/>
</p:tagLst>
</file>

<file path=ppt/theme/theme1.xml><?xml version="1.0" encoding="utf-8"?>
<a:theme xmlns:a="http://schemas.openxmlformats.org/drawingml/2006/main" name="Hitachi Theme">
  <a:themeElements>
    <a:clrScheme name="Hitachi">
      <a:dk1>
        <a:sysClr val="windowText" lastClr="000000"/>
      </a:dk1>
      <a:lt1>
        <a:sysClr val="window" lastClr="FFFFFF"/>
      </a:lt1>
      <a:dk2>
        <a:srgbClr val="222222"/>
      </a:dk2>
      <a:lt2>
        <a:srgbClr val="CC0000"/>
      </a:lt2>
      <a:accent1>
        <a:srgbClr val="FA000F"/>
      </a:accent1>
      <a:accent2>
        <a:srgbClr val="4D4D4D"/>
      </a:accent2>
      <a:accent3>
        <a:srgbClr val="737373"/>
      </a:accent3>
      <a:accent4>
        <a:srgbClr val="B3B3B3"/>
      </a:accent4>
      <a:accent5>
        <a:srgbClr val="D9D9D9"/>
      </a:accent5>
      <a:accent6>
        <a:srgbClr val="F4F4F4"/>
      </a:accent6>
      <a:hlink>
        <a:srgbClr val="000000"/>
      </a:hlink>
      <a:folHlink>
        <a:srgbClr val="222222"/>
      </a:folHlink>
    </a:clrScheme>
    <a:fontScheme name="Hitachi">
      <a:majorFont>
        <a:latin typeface="Hitachi Sans"/>
        <a:ea typeface=""/>
        <a:cs typeface=""/>
      </a:majorFont>
      <a:minorFont>
        <a:latin typeface="Hitachi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lnSpc>
            <a:spcPct val="110000"/>
          </a:lnSpc>
          <a:defRPr sz="800" dirty="0" smtClean="0">
            <a:effectLst/>
          </a:defRPr>
        </a:defPPr>
      </a:lstStyle>
    </a:txDef>
  </a:objectDefaults>
  <a:extraClrSchemeLst/>
  <a:custClrLst>
    <a:custClr name="Green">
      <a:srgbClr val="00FA82"/>
    </a:custClr>
    <a:custClr name="Cyan">
      <a:srgbClr val="00DCFA"/>
    </a:custClr>
    <a:custClr name="Blue">
      <a:srgbClr val="0064FA"/>
    </a:custClr>
    <a:custClr name="Purple">
      <a:srgbClr val="9B00FA"/>
    </a:custClr>
    <a:custClr name="Pink">
      <a:srgbClr val="FA00A5"/>
    </a:custClr>
    <a:custClr name="Orange">
      <a:srgbClr val="FA6900"/>
    </a:custClr>
    <a:custClr name="Yellow">
      <a:srgbClr val="FAD200"/>
    </a:custClr>
  </a:custClr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BD868E5C-D259-4363-8455-C724FFAB9016}">
  <we:reference id="d2164860-9689-45e3-a1e5-90c76032056e" version="2.0.0.4" store="EXCatalog" storeType="EXCatalog"/>
  <we:alternateReferences/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.xml"/></Relationships>
</file>

<file path=customXml/_rels/item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.xml"/></Relationships>
</file>

<file path=customXml/_rels/item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0.xml><?xml version="1.0" encoding="utf-8"?>
<TemplafySlideFormConfiguration><![CDATA[{"formFields":[],"formDataEntries":[]}]]></TemplafySlideFormConfiguration>
</file>

<file path=customXml/item11.xml><?xml version="1.0" encoding="utf-8"?>
<TemplafySlideFormConfiguration><![CDATA[{"formFields":[],"formDataEntries":[]}]]></TemplafySlideFormConfiguration>
</file>

<file path=customXml/item12.xml><?xml version="1.0" encoding="utf-8"?>
<TemplafySlideTemplateConfiguration><![CDATA[{"slideVersion":1,"isValidatorEnabled":false,"isLocked":false,"elementsMetadata":[],"slideId":"1161015319756800003","enableDocumentContentUpdater":false,"version":"2.0"}]]></TemplafySlideTemplateConfiguration>
</file>

<file path=customXml/item13.xml><?xml version="1.0" encoding="utf-8"?>
<TemplafySlideTemplateConfiguration><![CDATA[{"slideVersion":1,"isValidatorEnabled":false,"isLocked":false,"elementsMetadata":[],"slideId":"1161015319756800004","enableDocumentContentUpdater":false,"version":"2.0"}]]></TemplafySlideTemplateConfiguration>
</file>

<file path=customXml/item14.xml><?xml version="1.0" encoding="utf-8"?>
<TemplafySlideFormConfiguration><![CDATA[{"formFields":[],"formDataEntries":[]}]]></TemplafySlideFormConfiguration>
</file>

<file path=customXml/item15.xml><?xml version="1.0" encoding="utf-8"?>
<TemplafySlideTemplateConfiguration><![CDATA[{"slideVersion":1,"isValidatorEnabled":false,"isLocked":false,"elementsMetadata":[],"slideId":"1161015319756800005","enableDocumentContentUpdater":false,"version":"2.0"}]]></TemplafySlideTemplateConfiguration>
</file>

<file path=customXml/item16.xml><?xml version="1.0" encoding="utf-8"?>
<TemplafySlideFormConfiguration><![CDATA[{"formFields":[],"formDataEntries":[]}]]></TemplafySlideFormConfiguration>
</file>

<file path=customXml/item17.xml><?xml version="1.0" encoding="utf-8"?>
<TemplafySlideFormConfiguration><![CDATA[{"formFields":[],"formDataEntries":[]}]]></TemplafySlideFormConfiguration>
</file>

<file path=customXml/item18.xml><?xml version="1.0" encoding="utf-8"?>
<TemplafySlideTemplateConfiguration><![CDATA[{"slideVersion":1,"isValidatorEnabled":false,"isLocked":false,"elementsMetadata":[],"slideId":"1161015311166865413","enableDocumentContentUpdater":false,"version":"2.0"}]]></TemplafySlideTemplateConfiguration>
</file>

<file path=customXml/item19.xml><?xml version="1.0" encoding="utf-8"?>
<TemplafySlideTemplateConfiguration><![CDATA[{"slideVersion":1,"isValidatorEnabled":false,"isLocked":false,"elementsMetadata":[],"slideId":"1161015328346734597","enableDocumentContentUpdater":false,"version":"2.0"}]]></TemplafySlideTemplateConfiguration>
</file>

<file path=customXml/item2.xml><?xml version="1.0" encoding="utf-8"?>
<Update>
  <Cmd case="SkabelonDesign.DocumentData:DefineData" variableName="AdditionalInformation">
    <Doc.Prop.AdditionalInformation>
      <Doc.Prop.AdditionalInformation/>
    </Doc.Prop.AdditionalInformation>
    <s/>
  </Cmd>
  <Cmd case="SkabelonDesign.DocumentData:DefineData" variableName="ReferenceNo">
    <Doc.Prop.ReferenceNo>
      <Doc.Prop.ReferenceNo/>
    </Doc.Prop.ReferenceNo>
    <s/>
  </Cmd>
  <Cmd case="SkabelonDesign.DocumentData:DefineData" variableName="BasedOn">
    <Doc.Prop.BasedOn>
      <Doc.Prop.BasedOn/>
    </Doc.Prop.BasedOn>
    <s/>
  </Cmd>
  <Cmd case="SkabelonDesign.DocumentData:DefineData" variableName="BasedOnDocumentId">
    <Doc.Prop.BasedOnDocumentId>
      <Doc.Prop.BasedOnDocumentId/>
    </Doc.Prop.BasedOnDocumentId>
    <s/>
  </Cmd>
  <Cmd case="SkabelonDesign.DocumentData:DefineData" variableName="BasedOnLanguageCode">
    <Doc.Prop.BasedOnLanguageCode>
      <Doc.Prop.BasedOnLanguageCode/>
    </Doc.Prop.BasedOnLanguageCode>
    <s/>
  </Cmd>
  <Cmd case="SkabelonDesign.DocumentData:DefineData" variableName="BasedOnDocumentRevisionId">
    <Doc.Prop.BasedOnDocumentRevisionId>
      <Doc.Prop.BasedOnDocumentRevisionId/>
    </Doc.Prop.BasedOnDocumentRevisionId>
    <s/>
  </Cmd>
  <Cmd case="SkabelonDesign.DocumentData:DefineData" variableName="BasedOnDocumentPartId">
    <Doc.Prop.BasedOnDocumentPartId>
      <Doc.Prop.BasedOnDocumentPartId/>
    </Doc.Prop.BasedOnDocumentPartId>
    <s/>
  </Cmd>
  <Cmd case="SkabelonDesign.DocumentData:DefineData" variableName="CustomerName">
    <Doc.Prop.CustomerName>
      <Doc.Prop.CustomerName/>
    </Doc.Prop.CustomerName>
    <s/>
  </Cmd>
  <Cmd case="SkabelonDesign.DocumentData:DefineData" variableName="ProjectName">
    <Doc.Prop.ProjectName>
      <Doc.Prop.ProjectName/>
    </Doc.Prop.ProjectName>
    <s/>
  </Cmd>
  <Cmd case="SkabelonDesign.DocumentData:DefineData" variableName="ProjectId">
    <Doc.Prop.ProjectId>
      <Doc.Prop.ProjectId/>
    </Doc.Prop.ProjectId>
    <s/>
  </Cmd>
  <Cmd case="SkabelonDesign.DocumentData:DefineData" variableName="DocumentIdExternal">
    <Doc.Prop.DocumentIdExternal>
      <Doc.Prop.DocumentIdExternal/>
    </Doc.Prop.DocumentIdExternal>
    <s/>
  </Cmd>
  <Cmd case="SkabelonDesign.DocumentData:DefineData" variableName="DocumentClassIdIEC61355">
    <Doc.Prop.DocumentClassIdIEC61355>
      <Doc.Prop.DocumentClassIdIEC61355/>
    </Doc.Prop.DocumentClassIdIEC61355>
    <s/>
  </Cmd>
  <Cmd case="SkabelonDesign.DocumentData:DefineData" variableName="OccurrenceIdIEC61346">
    <Doc.Prop.OccurrenceIdIEC61346>
      <Doc.Prop.OccurrenceIdIEC61346/>
    </Doc.Prop.OccurrenceIdIEC61346>
    <s/>
  </Cmd>
  <Cmd case="SkabelonDesign.DocumentData:DefineData" variableName="DocumentId">
    <Doc.Prop.DocumentId>
      <Doc.Prop.DocumentId/>
    </Doc.Prop.DocumentId>
    <s/>
  </Cmd>
  <Cmd case="SkabelonDesign.DocumentData:UpdateCustomXml" variableName="DocumentId" xpath="(//*[local-name() = 'documentManagement']/*[local-name() = 'ABB_Coll_DocumentId'])"/>
  <Cmd case="SkabelonDesign.DocumentData:DefineData" variableName="Date">
    <Doc.Prop.Date>
      <Doc.Prop.Date/>
    </Doc.Prop.Date>
    <s/>
  </Cmd>
  <Cmd case="SkabelonDesign.DocumentData:DefineData" variableName="Addressinput">
    <Doc.Prop.Addressinput>
      <Doc.Prop.Addressinput/>
    </Doc.Prop.Addressinput>
    <s/>
  </Cmd>
  <Cmd case="SkabelonDesign.DocumentData:DefineData" variableName="Business">
    <Doc.Prop.Business>
      <Doc.Prop.Business/>
    </Doc.Prop.Business>
    <s/>
  </Cmd>
  <Cmd case="SkabelonDesign.DocumentData:DefineData" variableName="CreatorName">
    <Doc.Prop.CreatorName>
      <Doc.Prop.CreatorName/>
    </Doc.Prop.CreatorName>
    <s/>
  </Cmd>
  <Cmd case="SkabelonDesign.DocumentData:DefineData" variableName="From">
    <Doc.Prop.From>
      <Doc.Prop.From/>
    </Doc.Prop.From>
    <s/>
  </Cmd>
  <Cmd case="SkabelonDesign.DocumentData:DefineData" variableName="PhoneDirect">
    <Doc.Prop.PhoneDirect>
      <Doc.Prop.PhoneDirect/>
    </Doc.Prop.PhoneDirect>
    <s/>
  </Cmd>
  <Cmd case="SkabelonDesign.DocumentData:DefineData" variableName="FAXDirect">
    <Doc.Prop.FAXDirect>
      <Doc.Prop.FAXDirect/>
    </Doc.Prop.FAXDirect>
    <s/>
  </Cmd>
  <Cmd case="SkabelonDesign.DocumentData:DefineData" variableName="E-mail">
    <Doc.Prop.E-mail>
      <Doc.Prop.E-mail/>
    </Doc.Prop.E-mail>
    <s/>
  </Cmd>
  <Cmd case="SkabelonDesign.DocumentData:DefineData" variableName="Cc">
    <Doc.Prop.Cc>
      <Doc.Prop.Cc/>
    </Doc.Prop.Cc>
    <s/>
  </Cmd>
  <Cmd case="SkabelonDesign.DocumentData:DefineData" variableName="JobTitle">
    <Doc.Prop.JobTitle>
      <Doc.Prop.JobTitle/>
    </Doc.Prop.JobTitle>
    <s/>
  </Cmd>
  <Cmd case="SkabelonDesign.DocumentData:DefineData" variableName="LanguageCode">
    <Doc.Prop.LanguageCode>
      <Doc.Prop.LanguageCode/>
    </Doc.Prop.LanguageCode>
    <s/>
  </Cmd>
  <cmd case="SkabelonDesign.DocumentData:UpdateCustomXml" variableName="LanguageCode" xpath="(//*[local-name() = 'documentManagement']/*[local-name() = 'o8cb8facb2054f9d919ea0674048ef40']/*[local-name() = 'Terms']/*[local-name() = 'TermInfo']/*[local-name() = 'TermName'])"/>
  <Cmd case="SkabelonDesign.DocumentData:DefineData" variableName="LanguageCodeGUID">
    <Doc.Prop.LanguageCodeGUID>
      <Doc.Prop.LanguageCodeGUID/>
    </Doc.Prop.LanguageCodeGUID>
    <s/>
  </Cmd>
  <cmd case="SkabelonDesign.DocumentData:UpdateCustomXml" variableName="LanguageCodeGUID" xpath="(//*[local-name() = 'documentManagement']/*[local-name() = 'o8cb8facb2054f9d919ea0674048ef40']/*[local-name() = 'Terms']/*[local-name() = 'TermInfo']/*[local-name() = 'TermId'])"/>
  <Cmd case="SkabelonDesign.DocumentData:DefineData" variableName="DocumentRevisionId">
    <Doc.Prop.DocumentRevisionId>
      <Doc.Prop.DocumentRevisionId/>
    </Doc.Prop.DocumentRevisionId>
    <s/>
  </Cmd>
  <Cmd case="SkabelonDesign.DocumentData:UpdateCustomXml" variableName="DocumentRevisionId" xpath="(//*[local-name() = 'documentManagement']/*[local-name() = 'DocumentRevisionId'])"/>
  <Cmd case="SkabelonDesign.DocumentData:DefineData" variableName="SecurityLevel">
    <Doc.Prop.SecurityLevel>
      <Doc.Prop.SecurityLevel/>
    </Doc.Prop.SecurityLevel>
    <s/>
  </Cmd>
  <Cmd case="SkabelonDesign.DocumentData:UpdateCustomXml" variableName="SecurityLevel" xpath="(//*[local-name() = 'documentManagement']/*[local-name() = 'ABB_Coll_SecurityLevel'])"/>
  <Cmd case="SkabelonDesign.DocumentData:DefineData" variableName="DocumentKind">
    <Doc.Prop.DocumentKind>
      <Doc.Prop.DocumentKind/>
    </Doc.Prop.DocumentKind>
    <s/>
  </Cmd>
  <cmd case="SkabelonDesign.DocumentData:UpdateCustomXml" variableName="DocumentKind" xpath="(//*[local-name() = 'documentManagement']/*[local-name() = 'na4369807a744182aff6832bcef961df']/*[local-name() = 'Terms']/*[local-name() = 'TermInfo']/*[local-name() = 'TermName'])"/>
  <Cmd case="SkabelonDesign.DocumentData:DefineData" variableName="DocumentKindGUID">
    <Doc.Prop.DocumentKindGUID>
      <Doc.Prop.DocumentKindGUID/>
    </Doc.Prop.DocumentKindGUID>
    <s/>
  </Cmd>
  <cmd case="SkabelonDesign.DocumentData:UpdateCustomXml" variableName="DocumentKindGUID" xpath="(//*[local-name() = 'documentManagement']/*[local-name() = 'na4369807a744182aff6832bcef961df']/*[local-name() = 'Terms']/*[local-name() = 'TermInfo']/*[local-name() = 'TermId'])"/>
  <Cmd case="SkabelonDesign.DocumentData:DefineData" variableName="CompanyName">
    <Doc.Prop.CompanyName>
      <Doc.Prop.CompanyName/>
    </Doc.Prop.CompanyName>
    <s/>
  </Cmd>
  <Cmd case="SkabelonDesign.DocumentData:DefineData" variableName="POBox">
    <Doc.Prop.POBox>
      <Doc.Prop.POBox/>
    </Doc.Prop.POBox>
    <s/>
  </Cmd>
  <Cmd case="SkabelonDesign.DocumentData:DefineData" variableName="City">
    <Doc.Prop.City>
      <Doc.Prop.City/>
    </Doc.Prop.City>
    <s/>
  </Cmd>
  <Cmd case="SkabelonDesign.DocumentData:DefineData" variableName="PostalAddress">
    <Doc.Prop.PostalAddress>
      <Doc.Prop.PostalAddress/>
    </Doc.Prop.PostalAddress>
    <s/>
  </Cmd>
  <Cmd case="SkabelonDesign.DocumentData:DefineData" variableName="PreparedByPerson">
    <Doc.Prop.PreparedByPerson>
      <Doc.Prop.PreparedByPerson/>
    </Doc.Prop.PreparedByPerson>
    <s/>
  </Cmd>
  <Cmd case="SkabelonDesign.DocumentData:UpdateCustomXml" variableName="PreparedByPerson" xpath="(//*[local-name() = 'documentManagement']/*[local-name() = 'ABB_Coll_PreparedByPerson'])"/>
  <Cmd case="SkabelonDesign.DocumentData:DefineData" variableName="PreparedDate">
    <Doc.Prop.PreparedDate>
      <Doc.Prop.PreparedDate/>
    </Doc.Prop.PreparedDate>
    <s/>
  </Cmd>
  <Cmd case="SkabelonDesign.DocumentData:UpdateCustomXml" variableName="PreparedDate" xpath="(//*[local-name() = 'documentManagement']/*[local-name() = 'ABB_Coll_PreparedDate'])"/>
  <Cmd case="SkabelonDesign.DocumentData:DefineData" variableName="ApprovedByPerson">
    <Doc.Prop.ApprovedByPerson>
      <Doc.Prop.ApprovedByPerson/>
    </Doc.Prop.ApprovedByPerson>
    <s/>
  </Cmd>
  <Cmd case="SkabelonDesign.DocumentData:DefineData" variableName="ApprovalDate">
    <Doc.Prop.ApprovalDate>
      <Doc.Prop.ApprovalDate/>
    </Doc.Prop.ApprovalDate>
    <s/>
  </Cmd>
  <Cmd case="SkabelonDesign.DocumentData:UpdateCustomXml" variableName="ApprovalDate" xpath="(//*[local-name() = 'documentManagement']/*[local-name() = 'ABB_Coll_ApprovalDate'])"/>
  <Cmd case="SkabelonDesign.DocumentData:DefineData" variableName="LifecycleStatus">
    <Doc.Prop.LifecycleStatus>
      <Doc.Prop.LifecycleStatus/>
    </Doc.Prop.LifecycleStatus>
    <s/>
  </Cmd>
  <Cmd case="SkabelonDesign.DocumentData:UpdateCustomXml" variableName="LifecycleStatus" xpath="(//*[local-name() = 'documentManagement']/*[local-name() = 'ABB_Coll_LifecycleStatus'])"/>
  <Cmd case="SkabelonDesign.DocumentData:DefineData" variableName="CopyrightYear">
    <Doc.Prop.CopyrightYear>
      <Doc.Prop.CopyrightYear/>
    </Doc.Prop.CopyrightYear>
    <s/>
  </Cmd>
  <Cmd case="SkabelonDesign.DocumentData:DefineData" variableName="SecurityLevel">
    <Doc.Prop.SecurityLevel>
      <Doc.Prop.SecurityLevel/>
    </Doc.Prop.SecurityLevel>
    <s/>
  </Cmd>
  <Cmd case="SkabelonDesign.DocumentData:DefineData" variableName="Title">
    <Doc.Prop.Title>
      <Doc.Prop.Title/>
    </Doc.Prop.Title>
    <Doc.Prop.DocumentTitle>
      <Doc.Prop.DocumentTitle/>
    </Doc.Prop.DocumentTitle>
    <s/>
  </Cmd>
  <Cmd case="SkabelonDesign.DocumentData:DefineData" variableName="SupplementaryTitle">
    <Doc.Prop.SupplementaryTitle>
      <Doc.Prop.SupplementaryTitle/>
    </Doc.Prop.SupplementaryTitle>
    <s/>
  </Cmd>
  <Cmd case="SkabelonDesign.DocumentData:DefineData" variableName="CategoryTitle">
    <Doc.Prop.CategoryTitle>
      <Doc.Prop.CategoryTitle/>
    </Doc.Prop.CategoryTitle>
    <s/>
  </Cmd>
  <Cmd case="SkabelonDesign.DocumentData:DefineData" variableName="Year">
    <Doc.Prop.Year>
      <Doc.Prop.Year/>
    </Doc.Prop.Year>
    <s/>
  </Cmd>
  <Cmd case="SkabelonDesign.DocumentData:DefineData" variableName="BusinessArea">
    <Doc.Prop.BusinessArea>
      <Doc.Prop.BusinessArea/>
    </Doc.Prop.BusinessArea>
    <s/>
  </Cmd>
  <Cmd case="SkabelonDesign.DocumentData:DefineData" variableName="OwningOrganization">
    <Doc.Prop.OwningOrganization>
      <Doc.Prop.OwningOrganization/>
    </Doc.Prop.OwningOrganization>
    <s/>
  </Cmd>
  <Cmd case="SkabelonDesign.DocumentData:UpdateCustomXml" variableName="OwningOrganization" xpath="(//*[local-name() = 'documentManagement']/*[local-name() = 'ABB_Coll_OwningOrganization'])"/>
  <Cmd case="SkabelonDesign.DocumentData:DefineData" variableName="Status">
    <Doc.Prop.Status>
      <Doc.Prop.Status/>
    </Doc.Prop.Status>
    <s/>
  </Cmd>
  <Cmd case="SkabelonDesign.DocumentData:DefineData" variableName="Term">
    <Doc.Prop.Term>
      <Doc.Prop.Term/>
    </Doc.Prop.Term>
    <s/>
  </Cmd>
  <cmd case="SkabelonDesign.DocumentData:UpdateCustomXml" variableName="Term" xpath="(//*[local-name() = 'documentManagement']/*[local-name() = 'f1a8b6118a1a4f3ebb578e89f20c0a61']/*[local-name() = 'Terms']/*[local-name() = 'TermInfo']/*[local-name() = 'TermName'])"/>
  <Cmd case="SkabelonDesign.DocumentData:DefineData" variableName="TermGUID">
    <Doc.Prop.TermGUID>
      <Doc.Prop.TermGUID/>
    </Doc.Prop.TermGUID>
    <s/>
  </Cmd>
  <cmd case="SkabelonDesign.DocumentData:UpdateCustomXml" variableName="TermGUID" xpath="(//*[local-name() = 'documentManagement']/*[local-name() = 'f1a8b6118a1a4f3ebb578e89f20c0a61']/*[local-name() = 'Terms']/*[local-name() = 'TermInfo']/*[local-name() = 'TermId'])"/>
  <Cmd case="SkabelonDesign.DocumentData:DefineData" variableName="Copyright">
    <Doc.Prop.CopyrightYear>
      <s>©Hitachi Energy Ltd </s>
      <Doc.Prop.CopyrightYear/>
      <s>. All rights reserved</s>
    </Doc.Prop.CopyrightYear>
    <Custom Name="Doc.XPath/*[local-name() = 'GrowBusinessDocument']/*[local-name() = 'DocumentTitle.Title']">
      <Custom Name="Doc.XPath/*[local-name() = 'GrowBusinessDocument']/*[local-name() = 'DocumentTitle.Title']"/>
    </Custom>
    <s/>
  </Cmd>
  <Cmd case="SkabelonDesign.DocumentData:DefineData" variableName="DocumentRevisionIdLabelAndValue">
    <Doc.Prop.DocumentRevisionId>
      <s><![CDATA[ - Rev: ]]></s>
      <Doc.Prop.DocumentRevisionId/>
    </Doc.Prop.DocumentRevisionId>
    <s/>
  </Cmd>
  <Cmd case="SkabelonDesign.DocumentData:DefineData" variableName="PPMetadata">
    <Doc.Prop.DocumentID>
      <Doc.Prop.PreparedDate/>
      <s><![CDATA[ - Document ID: ]]></s>
      <Doc.Prop.DocumentID/>
      <DocumentRevisionIdLabelAndValue/>
    </Doc.Prop.DocumentID>
    <Doc.Prop.PreparedDate>
      <Doc.Prop.PreparedDate/>
    </Doc.Prop.PreparedDate>
    <s/>
  </Cmd>
  <Cmd case="SkabelonDesign.DocumentData:DefineData" variableName="DocumentIdLabel">
    <Doc.Prop.DocumentID>
      <s><![CDATA[Document ID.:]]></s>
    </Doc.Prop.DocumentID>
    <s/>
  </Cmd>
  <Cmd case="SkabelonDesign.DocumentData:DefineData" variableName="DocumentRevisionIdLabel">
    <Doc.Prop.DocumentID>
      <s><![CDATA[Rev.:]]></s>
    </Doc.Prop.DocumentID>
    <s/>
  </Cmd>
  <Cmd case="BaseExtensions:If" if-1-type="documentprop" if-1-key="SecurityLevel" if-1-value="Internal">
    <True>
      <Cmd case="BaseExtensions:show-hide-pp" show="True" ShapeNames="Internal"/>
      <Cmd case="BaseExtensions:show-hide-pp" show="False" ShapeNames="Confidential"/>
      <Cmd case="BaseExtensions:show-hide-pp" show="False" ShapeNames="Strictly"/>
      <Cmd case="BaseExtensions:show-hide-pp" show="False" ShapeNames="Public"/>
    </True>
  </Cmd>
  <Cmd case="BaseExtensions:If" if-1-type="documentprop" if-1-key="SecurityLevel" if-1-value="Confidential">
    <True>
      <Cmd case="BaseExtensions:show-hide-pp" show="False" ShapeNames="Internal"/>
      <Cmd case="BaseExtensions:show-hide-pp" show="True" ShapeNames="Confidential"/>
      <Cmd case="BaseExtensions:show-hide-pp" show="False" ShapeNames="Strictly"/>
      <Cmd case="BaseExtensions:show-hide-pp" show="False" ShapeNames="Public"/>
    </True>
  </Cmd>
  <Cmd case="BaseExtensions:If" if-1-type="documentprop" if-1-key="SecurityLevel" if-1-value="Strictly Confidential">
    <True>
      <Cmd case="BaseExtensions:show-hide-pp" show="False" ShapeNames="Internal"/>
      <Cmd case="BaseExtensions:show-hide-pp" show="False" ShapeNames="Confidential"/>
      <Cmd case="BaseExtensions:show-hide-pp" show="True" ShapeNames="Strictly"/>
      <Cmd case="BaseExtensions:show-hide-pp" show="False" ShapeNames="Public"/>
    </True>
  </Cmd>
  <Cmd case="BaseExtensions:If" if-1-type="documentprop" if-1-key="SecurityLevel" if-1-value="Public">
    <True>
      <Cmd case="BaseExtensions:show-hide-pp" show="False" ShapeNames="Internal"/>
      <Cmd case="BaseExtensions:show-hide-pp" show="False" ShapeNames="Confidential"/>
      <Cmd case="BaseExtensions:show-hide-pp" show="False" ShapeNames="Strictly"/>
      <Cmd case="BaseExtensions:show-hide-pp" show="True" ShapeNames="Public"/>
    </True>
  </Cmd>
  <Cmd case="BaseExtensions:If" if-1-type="docpropmap" if-1-key="TemplafyTenantId" if-1-value="+powergrids;+powergridsuat;+hitachienergy">
    <True>
      <Cmd case="BaseExtensions:find-shape-bring-to-front" layout-1-name="Cover Slide - Brighter Picture A" shape-1-name-1="Strictly" shape-1-name-2="Internal" shape-1-name-3="Public" shape-1-name-4="Confidential" layout-2-name="Cover Slide - Brighter Picture B" shape-2-name-1="Strictly" shape-2-name-2="Internal" shape-2-name-3="Public" shape-2-name-4="Confidential" layout-3-name="Cover Slide - Darker Picture A" shape-3-name-1="Strictly" shape-3-name-2="Internal" shape-3-name-3="Public" shape-3-name-4="Confidential" layout-4-name="Cover Slide - Darker Picture B" shape-4-name-1="Strictly" shape-4-name-2="Internal" shape-4-name-3="Public" shape-4-name-4="Confidential"/>
    </True>
  </Cmd>
</Update>
</file>

<file path=customXml/item20.xml><?xml version="1.0" encoding="utf-8"?>
<TemplafySlideFormConfiguration><![CDATA[{"formFields":[],"formDataEntries":[]}]]></TemplafySlideFormConfiguration>
</file>

<file path=customXml/item21.xml><?xml version="1.0" encoding="utf-8"?>
<TemplafySlideTemplateConfiguration><![CDATA[{"slideVersion":1,"isValidatorEnabled":false,"isLocked":false,"elementsMetadata":[],"slideId":"1161015311166865413","enableDocumentContentUpdater":false,"version":"2.0"}]]></TemplafySlideTemplateConfiguration>
</file>

<file path=customXml/item22.xml><?xml version="1.0" encoding="utf-8"?>
<TemplafySlideFormConfiguration><![CDATA[{"formFields":[],"formDataEntries":[]}]]></TemplafySlideFormConfiguration>
</file>

<file path=customXml/item23.xml><?xml version="1.0" encoding="utf-8"?>
<TemplafySlideFormConfiguration><![CDATA[{"formFields":[],"formDataEntries":[]}]]></TemplafySlideFormConfiguration>
</file>

<file path=customXml/item24.xml><?xml version="1.0" encoding="utf-8"?>
<TemplafySlideTemplateConfiguration><![CDATA[{"slideVersion":1,"isValidatorEnabled":false,"isLocked":false,"elementsMetadata":[],"slideId":"1161015311166865413","enableDocumentContentUpdater":false,"version":"2.0"}]]></TemplafySlideTemplateConfiguration>
</file>

<file path=customXml/item25.xml><?xml version="1.0" encoding="utf-8"?>
<TemplafySlideFormConfiguration><![CDATA[{"formFields":[],"formDataEntries":[]}]]></TemplafySlideFormConfiguration>
</file>

<file path=customXml/item26.xml><?xml version="1.0" encoding="utf-8"?>
<TemplafySlideTemplateConfiguration><![CDATA[{"slideVersion":1,"isValidatorEnabled":false,"isLocked":false,"elementsMetadata":[],"slideId":"1161015311166865414","enableDocumentContentUpdater":false,"version":"2.0"}]]></TemplafySlideTemplateConfiguration>
</file>

<file path=customXml/item27.xml><?xml version="1.0" encoding="utf-8"?>
<TemplafySlideTemplateConfiguration><![CDATA[{"slideVersion":1,"isValidatorEnabled":false,"isLocked":false,"elementsMetadata":[],"slideId":"1161015319756800002","enableDocumentContentUpdater":false,"version":"2.0"}]]></TemplafySlideTemplateConfiguration>
</file>

<file path=customXml/item28.xml><?xml version="1.0" encoding="utf-8"?>
<TemplafySlideFormConfiguration><![CDATA[{"formFields":[],"formDataEntries":[]}]]></TemplafySlideFormConfiguration>
</file>

<file path=customXml/item29.xml><?xml version="1.0" encoding="utf-8"?>
<TemplafySlideTemplateConfiguration><![CDATA[{"slideVersion":1,"isValidatorEnabled":false,"isLocked":false,"elementsMetadata":[],"slideId":"1161015328346734600","enableDocumentContentUpdater":false,"version":"2.0"}]]></TemplafySlideTemplateConfiguration>
</file>

<file path=customXml/item3.xml><?xml version="1.0" encoding="utf-8"?>
<TemplafyFormConfiguration><![CDATA[{"formFields":[{"required":true,"placeholder":"","lines":0,"helpTexts":{"prefix":"","postfix":""},"spacing":{},"shareValue":false,"type":"textBox","name":"DocumentTitle","label":"Title"},{"required":false,"placeholder":"","lines":0,"helpTexts":{"prefix":"","postfix":""},"spacing":{},"shareValue":false,"type":"textBox","name":"SupplementaryTitle","label":"Supplementary Title"},{"required":false,"placeholder":"","lines":0,"helpTexts":{"prefix":"","postfix":""},"spacing":{},"shareValue":false,"type":"textBox","name":"AdditionalInformation","label":"Additional Information"},{"required":false,"placeholder":"","lines":0,"defaultValue":"{{StringJoin(\" \", UserProfile.FirstName, UserProfile.LastName)}}","helpTexts":{"prefix":"","postfix":""},"spacing":{},"shareValue":false,"type":"textBox","name":"PPreparedBy","label":"Prepared by"},{"required":true,"helpTexts":{},"spacing":{},"shareValue":false,"type":"datePicker","name":"PreparedDate","label":"Prepared Date"},{"distinct":true,"hideIfNoUserInteractionRequired":false,"required":true,"defaultValue":"Internal","autoSelectFirstOption":false,"helpTexts":{"prefix":"","postfix":""},"spacing":{},"shareValue":false,"type":"dropDown","dataSourceName":"SecurityLevels","dataSourceFieldName":"SecurityLevels","name":"PSecurityLevel","label":"Security Level"},{"required":false,"placeholder":"","lines":0,"helpTexts":{"prefix":"","postfix":""},"spacing":{},"shareValue":false,"type":"textBox","name":"DocumentID","label":"Document Id"},{"distinct":true,"hideIfNoUserInteractionRequired":true,"required":false,"autoSelectFirstOption":true,"helpTexts":{"prefix":"","postfix":""},"spacing":{},"shareValue":false,"type":"dropDown","dataSourceName":"P__DocumentID","dataSourceFieldName":"DocumentID","name":"DocumentIDInsertion","label":"Document Id Insertion"},{"required":false,"placeholder":"","lines":0,"defaultValue":"A","helpTexts":{"prefix":"","postfix":""},"spacing":{},"shareValue":false,"type":"textBox","name":"Prevision","label":"Document Revision Id."},{"distinct":true,"hideIfNoUserInteractionRequired":true,"required":false,"autoSelectFirstOption":true,"helpTexts":{"prefix":"","postfix":""},"spacing":{},"shareValue":false,"type":"dropDown","dataSourceName":"P__Revision","dataSourceFieldName":"Pp_revision","name":"RevisionInsertion","label":"RevisionInsertion"},{"required":true,"placeholder":"","lines":0,"defaultValue":"{{FormatDateTime(Now(), \"yyyy\")}}","helpTexts":{"prefix":"","postfix":"Year of first publication"},"spacing":{},"shareValue":false,"type":"textBox","name":"CopyrightInformation","label":"Copyright Year"}],"formDataEntries":[{"name":"DocumentTitle","value":"ut06N11WjW/bQ1nMEYPrq85c39iP4XVLRPPjOFig97mn12DWtO8fOpflwMWTcVoZ"},{"name":"PPreparedBy","value":"1EdRcxuRF3bacGgjX7m5sN6SlRfGrbDWxQd/+0jtzgE="},{"name":"PreparedDate","value":"xC9dUxx0ddKneUVs01KQdg=="},{"name":"PSecurityLevel","value":"OyJROoQny+bmIB584KKDYUzprtPFmYBrqNoE4tyLKuU="},{"name":"DocumentIDInsertion","value":"vAg/drcIV6Xsu9W/kemFpybWUHTQchxtC1sOiH4Th7I="},{"name":"Prevision","value":"O49+Vt6QAfxl87HqJlS4Pw=="},{"name":"RevisionInsertion","value":"wxDBL4hR7tIGD5RBl9aAAAschN+MdqnPhE2+Jl21kFo="},{"name":"CopyrightInformation","value":"TJNA/RIfXgQamPe1GEaXKw=="}]}]]></TemplafyFormConfiguration>
</file>

<file path=customXml/item30.xml><?xml version="1.0" encoding="utf-8"?>
<TemplafySlideFormConfiguration><![CDATA[{"formFields":[],"formDataEntries":[]}]]></TemplafySlideFormConfiguration>
</file>

<file path=customXml/item31.xml><?xml version="1.0" encoding="utf-8"?>
<TemplafySlideFormConfiguration><![CDATA[{"formFields":[],"formDataEntries":[]}]]></TemplafySlideFormConfiguration>
</file>

<file path=customXml/item32.xml><?xml version="1.0" encoding="utf-8"?>
<TemplafySlideTemplateConfiguration><![CDATA[{"slideVersion":1,"isValidatorEnabled":false,"isLocked":false,"elementsMetadata":[],"slideId":"1161015328346734601","enableDocumentContentUpdater":false,"version":"2.0"}]]></TemplafySlideTemplateConfiguration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F1982E0523122D4CBFB70AA605999DBE" ma:contentTypeVersion="18" ma:contentTypeDescription="新しいドキュメントを作成します。" ma:contentTypeScope="" ma:versionID="892a2b558fedffc3dce7f7b877f6732c">
  <xsd:schema xmlns:xsd="http://www.w3.org/2001/XMLSchema" xmlns:xs="http://www.w3.org/2001/XMLSchema" xmlns:p="http://schemas.microsoft.com/office/2006/metadata/properties" xmlns:ns2="6b9f0455-9be3-4742-80f8-127f9a113b62" xmlns:ns3="0fd13ac7-8dc6-4da2-9bc0-64ceffb55155" targetNamespace="http://schemas.microsoft.com/office/2006/metadata/properties" ma:root="true" ma:fieldsID="6279c4e8f7200d3466990a9db2b0c1dd" ns2:_="" ns3:_="">
    <xsd:import namespace="6b9f0455-9be3-4742-80f8-127f9a113b62"/>
    <xsd:import namespace="0fd13ac7-8dc6-4da2-9bc0-64ceffb5515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9f0455-9be3-4742-80f8-127f9a113b6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画像タグ" ma:readOnly="false" ma:fieldId="{5cf76f15-5ced-4ddc-b409-7134ff3c332f}" ma:taxonomyMulti="true" ma:sspId="9dd84382-b38c-4eba-b7c2-4a66a077def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d13ac7-8dc6-4da2-9bc0-64ceffb55155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3eb62cec-21bf-4523-a772-6ffbb78c5d33}" ma:internalName="TaxCatchAll" ma:showField="CatchAllData" ma:web="0fd13ac7-8dc6-4da2-9bc0-64ceffb5515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b9f0455-9be3-4742-80f8-127f9a113b62">
      <Terms xmlns="http://schemas.microsoft.com/office/infopath/2007/PartnerControls"/>
    </lcf76f155ced4ddcb4097134ff3c332f>
    <TaxCatchAll xmlns="0fd13ac7-8dc6-4da2-9bc0-64ceffb55155" xsi:nil="true"/>
  </documentManagement>
</p:properties>
</file>

<file path=customXml/item6.xml><?xml version="1.0" encoding="utf-8"?>
<TemplafyTemplateConfiguration><![CDATA[{"elementsMetadata":[],"transformationConfigurations":[{"propertyName":"title","propertyValue":"{{Form.DocumentTitle}}","disableUpdates":false,"type":"documentProperty"},{"propertyName":"SecurityLevel","propertyValue":"{{Form.PSecurityLevel.SecurityLevels}}","disableUpdates":false,"type":"customDocumentProperty"},{"propertyName":"subject","propertyValue":"{{Form.SupplementaryTitle}}","disableUpdates":false,"type":"documentProperty"},{"propertyName":"CreatorName","propertyValue":"{{StringJoin(\" \", UserProfile.FirstName, UserProfile.LastName)}}","disableUpdates":false,"type":"customDocumentProperty"},{"propertyName":"DocumentKind","propertyValue":"Presentation","disableUpdates":false,"type":"customDocumentProperty"},{"propertyName":"DocumentId","propertyValue":"{{Form.DocumentID}}","disableUpdates":false,"type":"customDocumentProperty"},{"propertyName":"SupplementaryTitle","propertyValue":"{{Form.SupplementaryTitle}}","disableUpdates":false,"type":"customDocumentProperty"},{"propertyName":"DocumentTitle","propertyValue":"{{Form.DocumentTitle}}","disableUpdates":false,"type":"customDocumentProperty"},{"propertyName":"CopyrightYear","propertyValue":"{{Form.CopyrightInformation}}","disableUpdates":false,"type":"customDocumentProperty"},{"propertyName":"DocumentRevisionId","propertyValue":"{{Form.Prevision}}","disableUpdates":false,"type":"customDocumentProperty"},{"propertyName":"PreparedByPerson","propertyValue":"{{Form.PPreparedBy}}","disableUpdates":false,"type":"customDocumentProperty"},{"propertyName":"AdditionalInformation","propertyValue":"{{Form.AdditionalInformation}}","disableUpdates":false,"type":"customDocumentProperty"},{"propertyName":"PreparedDate","propertyValue":"{{Form.PreparedDate}}","disableUpdates":false,"type":"customDocumentProperty"}],"templateName":"Hitachi Energy - External Presentation","templateDescription":"","enableDocumentContentUpdater":true,"version":"2.0"}]]></TemplafyTemplateConfiguration>
</file>

<file path=customXml/item7.xml><?xml version="1.0" encoding="utf-8"?>
<TemplafySlideTemplateConfiguration><![CDATA[{"slideVersion":1,"isValidatorEnabled":false,"isLocked":false,"elementsMetadata":[],"slideId":"1161015311166865409","enableDocumentContentUpdater":false,"version":"2.0"}]]></TemplafySlideTemplateConfiguration>
</file>

<file path=customXml/item8.xml><?xml version="1.0" encoding="utf-8"?>
<TemplafySlideFormConfiguration><![CDATA[{"formFields":[],"formDataEntries":[]}]]></TemplafySlideFormConfiguration>
</file>

<file path=customXml/item9.xml><?xml version="1.0" encoding="utf-8"?>
<TemplafySlideTemplateConfiguration><![CDATA[{"slideVersion":1,"isValidatorEnabled":false,"isLocked":false,"elementsMetadata":[],"slideId":"1161015311166865413","enableDocumentContentUpdater":false,"version":"2.0"}]]></TemplafySlideTemplateConfiguration>
</file>

<file path=customXml/itemProps1.xml><?xml version="1.0" encoding="utf-8"?>
<ds:datastoreItem xmlns:ds="http://schemas.openxmlformats.org/officeDocument/2006/customXml" ds:itemID="{4CA557B8-3679-4BCC-8A36-D7E1549FBB5A}">
  <ds:schemaRefs>
    <ds:schemaRef ds:uri="http://schemas.microsoft.com/sharepoint/v3/contenttype/forms"/>
  </ds:schemaRefs>
</ds:datastoreItem>
</file>

<file path=customXml/itemProps10.xml><?xml version="1.0" encoding="utf-8"?>
<ds:datastoreItem xmlns:ds="http://schemas.openxmlformats.org/officeDocument/2006/customXml" ds:itemID="{A61D0659-7551-4D3A-968D-F7F85B9C7AA9}">
  <ds:schemaRefs/>
</ds:datastoreItem>
</file>

<file path=customXml/itemProps11.xml><?xml version="1.0" encoding="utf-8"?>
<ds:datastoreItem xmlns:ds="http://schemas.openxmlformats.org/officeDocument/2006/customXml" ds:itemID="{FB6B87A3-3B1E-4418-B278-D751D6C2D5B4}">
  <ds:schemaRefs/>
</ds:datastoreItem>
</file>

<file path=customXml/itemProps12.xml><?xml version="1.0" encoding="utf-8"?>
<ds:datastoreItem xmlns:ds="http://schemas.openxmlformats.org/officeDocument/2006/customXml" ds:itemID="{868EB822-1D74-4F70-8E4B-2C2B30CF3B5F}">
  <ds:schemaRefs/>
</ds:datastoreItem>
</file>

<file path=customXml/itemProps13.xml><?xml version="1.0" encoding="utf-8"?>
<ds:datastoreItem xmlns:ds="http://schemas.openxmlformats.org/officeDocument/2006/customXml" ds:itemID="{F6D66F71-1CF0-4CAC-8777-1A92AC459B51}">
  <ds:schemaRefs/>
</ds:datastoreItem>
</file>

<file path=customXml/itemProps14.xml><?xml version="1.0" encoding="utf-8"?>
<ds:datastoreItem xmlns:ds="http://schemas.openxmlformats.org/officeDocument/2006/customXml" ds:itemID="{93D1BF10-54B6-4AEE-BCEA-7B447EB178D4}">
  <ds:schemaRefs/>
</ds:datastoreItem>
</file>

<file path=customXml/itemProps15.xml><?xml version="1.0" encoding="utf-8"?>
<ds:datastoreItem xmlns:ds="http://schemas.openxmlformats.org/officeDocument/2006/customXml" ds:itemID="{CD78BBD4-FF13-40CB-A8CB-70CA870EC52F}">
  <ds:schemaRefs/>
</ds:datastoreItem>
</file>

<file path=customXml/itemProps16.xml><?xml version="1.0" encoding="utf-8"?>
<ds:datastoreItem xmlns:ds="http://schemas.openxmlformats.org/officeDocument/2006/customXml" ds:itemID="{D2F4F2BD-D78B-4AEE-8847-6CAF42C67CB9}">
  <ds:schemaRefs/>
</ds:datastoreItem>
</file>

<file path=customXml/itemProps17.xml><?xml version="1.0" encoding="utf-8"?>
<ds:datastoreItem xmlns:ds="http://schemas.openxmlformats.org/officeDocument/2006/customXml" ds:itemID="{D039B600-817C-4F3E-BBFE-0FF8FFFE4CE8}">
  <ds:schemaRefs/>
</ds:datastoreItem>
</file>

<file path=customXml/itemProps18.xml><?xml version="1.0" encoding="utf-8"?>
<ds:datastoreItem xmlns:ds="http://schemas.openxmlformats.org/officeDocument/2006/customXml" ds:itemID="{01B043F8-B822-468B-BAA6-A05ADA5FD85E}">
  <ds:schemaRefs/>
</ds:datastoreItem>
</file>

<file path=customXml/itemProps19.xml><?xml version="1.0" encoding="utf-8"?>
<ds:datastoreItem xmlns:ds="http://schemas.openxmlformats.org/officeDocument/2006/customXml" ds:itemID="{8486C3A7-D498-4C7B-B438-1D244DDE32BC}">
  <ds:schemaRefs/>
</ds:datastoreItem>
</file>

<file path=customXml/itemProps2.xml><?xml version="1.0" encoding="utf-8"?>
<ds:datastoreItem xmlns:ds="http://schemas.openxmlformats.org/officeDocument/2006/customXml" ds:itemID="{6608FD34-62D7-4486-851D-5D686F639039}">
  <ds:schemaRefs/>
</ds:datastoreItem>
</file>

<file path=customXml/itemProps20.xml><?xml version="1.0" encoding="utf-8"?>
<ds:datastoreItem xmlns:ds="http://schemas.openxmlformats.org/officeDocument/2006/customXml" ds:itemID="{733CD5B1-F6DC-4F1F-BBF0-775A21EFE5CE}">
  <ds:schemaRefs/>
</ds:datastoreItem>
</file>

<file path=customXml/itemProps21.xml><?xml version="1.0" encoding="utf-8"?>
<ds:datastoreItem xmlns:ds="http://schemas.openxmlformats.org/officeDocument/2006/customXml" ds:itemID="{63B4FB02-AE3E-4B42-9C6D-8B01AA3A431E}">
  <ds:schemaRefs/>
</ds:datastoreItem>
</file>

<file path=customXml/itemProps22.xml><?xml version="1.0" encoding="utf-8"?>
<ds:datastoreItem xmlns:ds="http://schemas.openxmlformats.org/officeDocument/2006/customXml" ds:itemID="{9B376891-67E9-4DAC-AD1F-CF5483CBCDF2}">
  <ds:schemaRefs/>
</ds:datastoreItem>
</file>

<file path=customXml/itemProps23.xml><?xml version="1.0" encoding="utf-8"?>
<ds:datastoreItem xmlns:ds="http://schemas.openxmlformats.org/officeDocument/2006/customXml" ds:itemID="{A6A559D4-0873-41EC-B391-780666F120D8}">
  <ds:schemaRefs/>
</ds:datastoreItem>
</file>

<file path=customXml/itemProps24.xml><?xml version="1.0" encoding="utf-8"?>
<ds:datastoreItem xmlns:ds="http://schemas.openxmlformats.org/officeDocument/2006/customXml" ds:itemID="{DF87BC16-FC04-474F-AD5B-D783493598CB}">
  <ds:schemaRefs/>
</ds:datastoreItem>
</file>

<file path=customXml/itemProps25.xml><?xml version="1.0" encoding="utf-8"?>
<ds:datastoreItem xmlns:ds="http://schemas.openxmlformats.org/officeDocument/2006/customXml" ds:itemID="{C46FFCCD-F0E5-4B74-9480-75F2CBCE9372}">
  <ds:schemaRefs/>
</ds:datastoreItem>
</file>

<file path=customXml/itemProps26.xml><?xml version="1.0" encoding="utf-8"?>
<ds:datastoreItem xmlns:ds="http://schemas.openxmlformats.org/officeDocument/2006/customXml" ds:itemID="{8E8F9A46-52E8-46C0-A9C6-1B2C4460FDDF}">
  <ds:schemaRefs/>
</ds:datastoreItem>
</file>

<file path=customXml/itemProps27.xml><?xml version="1.0" encoding="utf-8"?>
<ds:datastoreItem xmlns:ds="http://schemas.openxmlformats.org/officeDocument/2006/customXml" ds:itemID="{10C3F428-AE89-4CAC-A53B-2D63B6D117B7}">
  <ds:schemaRefs/>
</ds:datastoreItem>
</file>

<file path=customXml/itemProps28.xml><?xml version="1.0" encoding="utf-8"?>
<ds:datastoreItem xmlns:ds="http://schemas.openxmlformats.org/officeDocument/2006/customXml" ds:itemID="{35CF4CC6-84E6-413E-B641-930BE30A0F79}">
  <ds:schemaRefs/>
</ds:datastoreItem>
</file>

<file path=customXml/itemProps29.xml><?xml version="1.0" encoding="utf-8"?>
<ds:datastoreItem xmlns:ds="http://schemas.openxmlformats.org/officeDocument/2006/customXml" ds:itemID="{33125FC1-01AD-430A-B083-AEFB645981FB}">
  <ds:schemaRefs/>
</ds:datastoreItem>
</file>

<file path=customXml/itemProps3.xml><?xml version="1.0" encoding="utf-8"?>
<ds:datastoreItem xmlns:ds="http://schemas.openxmlformats.org/officeDocument/2006/customXml" ds:itemID="{81656963-3305-47D9-8FF8-24BDD3797E0B}">
  <ds:schemaRefs/>
</ds:datastoreItem>
</file>

<file path=customXml/itemProps30.xml><?xml version="1.0" encoding="utf-8"?>
<ds:datastoreItem xmlns:ds="http://schemas.openxmlformats.org/officeDocument/2006/customXml" ds:itemID="{E879A60A-2C81-425B-8ADD-E5435E3412D7}">
  <ds:schemaRefs/>
</ds:datastoreItem>
</file>

<file path=customXml/itemProps31.xml><?xml version="1.0" encoding="utf-8"?>
<ds:datastoreItem xmlns:ds="http://schemas.openxmlformats.org/officeDocument/2006/customXml" ds:itemID="{B9E89BAE-0B36-4C49-898F-980456F55313}">
  <ds:schemaRefs/>
</ds:datastoreItem>
</file>

<file path=customXml/itemProps32.xml><?xml version="1.0" encoding="utf-8"?>
<ds:datastoreItem xmlns:ds="http://schemas.openxmlformats.org/officeDocument/2006/customXml" ds:itemID="{B6773218-214B-4F55-85C7-2A3F993FCE2B}">
  <ds:schemaRefs/>
</ds:datastoreItem>
</file>

<file path=customXml/itemProps4.xml><?xml version="1.0" encoding="utf-8"?>
<ds:datastoreItem xmlns:ds="http://schemas.openxmlformats.org/officeDocument/2006/customXml" ds:itemID="{A520A9EC-264E-465E-B611-96896E5356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b9f0455-9be3-4742-80f8-127f9a113b62"/>
    <ds:schemaRef ds:uri="0fd13ac7-8dc6-4da2-9bc0-64ceffb5515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5.xml><?xml version="1.0" encoding="utf-8"?>
<ds:datastoreItem xmlns:ds="http://schemas.openxmlformats.org/officeDocument/2006/customXml" ds:itemID="{516023C7-747B-4388-B36D-4F0FFD9B6953}">
  <ds:schemaRefs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elements/1.1/"/>
    <ds:schemaRef ds:uri="http://purl.org/dc/terms/"/>
    <ds:schemaRef ds:uri="0fd13ac7-8dc6-4da2-9bc0-64ceffb55155"/>
    <ds:schemaRef ds:uri="6b9f0455-9be3-4742-80f8-127f9a113b62"/>
    <ds:schemaRef ds:uri="http://schemas.microsoft.com/office/2006/metadata/properties"/>
  </ds:schemaRefs>
</ds:datastoreItem>
</file>

<file path=customXml/itemProps6.xml><?xml version="1.0" encoding="utf-8"?>
<ds:datastoreItem xmlns:ds="http://schemas.openxmlformats.org/officeDocument/2006/customXml" ds:itemID="{7C7C3DD3-9565-4FD3-B0C5-704E78C10919}">
  <ds:schemaRefs/>
</ds:datastoreItem>
</file>

<file path=customXml/itemProps7.xml><?xml version="1.0" encoding="utf-8"?>
<ds:datastoreItem xmlns:ds="http://schemas.openxmlformats.org/officeDocument/2006/customXml" ds:itemID="{9E197DC9-4D66-4FCA-91B8-754E93D48278}">
  <ds:schemaRefs/>
</ds:datastoreItem>
</file>

<file path=customXml/itemProps8.xml><?xml version="1.0" encoding="utf-8"?>
<ds:datastoreItem xmlns:ds="http://schemas.openxmlformats.org/officeDocument/2006/customXml" ds:itemID="{CD18ACCA-A8F3-4106-8763-AEF9B61B5F48}">
  <ds:schemaRefs/>
</ds:datastoreItem>
</file>

<file path=customXml/itemProps9.xml><?xml version="1.0" encoding="utf-8"?>
<ds:datastoreItem xmlns:ds="http://schemas.openxmlformats.org/officeDocument/2006/customXml" ds:itemID="{F43B76FD-0D41-4549-8B14-F89D63C2C9A0}">
  <ds:schemaRefs/>
</ds:datastoreItem>
</file>

<file path=docMetadata/LabelInfo.xml><?xml version="1.0" encoding="utf-8"?>
<clbl:labelList xmlns:clbl="http://schemas.microsoft.com/office/2020/mipLabelMetadata">
  <clbl:label id="{7831e6d9-dc6c-4cd1-9ec6-1dc2b4133195}" enabled="0" method="" siteId="{7831e6d9-dc6c-4cd1-9ec6-1dc2b4133195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Hitachi Theme</Template>
  <TotalTime>5871</TotalTime>
  <Words>1437</Words>
  <Application>Microsoft Office PowerPoint</Application>
  <PresentationFormat>Widescreen</PresentationFormat>
  <Paragraphs>260</Paragraphs>
  <Slides>13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HGPｺﾞｼｯｸE</vt:lpstr>
      <vt:lpstr>Yu Gothic</vt:lpstr>
      <vt:lpstr>Yu Gothic UI</vt:lpstr>
      <vt:lpstr>Arial</vt:lpstr>
      <vt:lpstr>Calibri</vt:lpstr>
      <vt:lpstr>Hitachi Sans</vt:lpstr>
      <vt:lpstr>Wingdings</vt:lpstr>
      <vt:lpstr>Hitachi Theme</vt:lpstr>
      <vt:lpstr>“Tecnologías críticas para una red eléctrica resiliente.”</vt:lpstr>
      <vt:lpstr>PowerPoint Presentation</vt:lpstr>
      <vt:lpstr>Camino hacia un sistema energético carbono neutral</vt:lpstr>
      <vt:lpstr>El triángulo de la Energía</vt:lpstr>
      <vt:lpstr>Acelerando juntos el futuro sin emisiones de carbono</vt:lpstr>
      <vt:lpstr>PowerPoint Presentation</vt:lpstr>
      <vt:lpstr>Tecnologías de calidad de energía para fortalecer las redes eléctricas</vt:lpstr>
      <vt:lpstr>PowerPoint Presentation</vt:lpstr>
      <vt:lpstr>PowerPoint Presentation</vt:lpstr>
      <vt:lpstr>Calidad de energía  ¿Qué servicios se requieren para operar una red eléctrica estable y segura?</vt:lpstr>
      <vt:lpstr>Caso de éxito -  STATCOM 170 MVAr + GIS</vt:lpstr>
      <vt:lpstr>Thank you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Hitachi Energy Global Presentation</dc:title>
  <dc:subject/>
  <dc:creator>Mauricio Mazuela</dc:creator>
  <cp:lastModifiedBy>Mauricio Mazuela</cp:lastModifiedBy>
  <cp:revision>28</cp:revision>
  <dcterms:created xsi:type="dcterms:W3CDTF">2025-06-03T17:49:23Z</dcterms:created>
  <dcterms:modified xsi:type="dcterms:W3CDTF">2026-06-17T17:44:16Z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0x010100F1982E0523122D4CBFB70AA605999DBE</vt:lpwstr>
  </property>
  <property fmtid="{D5CDD505-2E9C-101B-9397-08002B2CF9AE}" pid="3" name="MediaServiceImageTags">
    <vt:lpwstr/>
  </property>
  <property fmtid="{D5CDD505-2E9C-101B-9397-08002B2CF9AE}" pid="4" name="Created by">
    <vt:lpwstr>omnidocs.com</vt:lpwstr>
  </property>
  <property fmtid="{D5CDD505-2E9C-101B-9397-08002B2CF9AE}" pid="5" name="TemplafyTimeStamp">
    <vt:lpwstr>2025-04-14T08:26:08</vt:lpwstr>
  </property>
  <property fmtid="{D5CDD505-2E9C-101B-9397-08002B2CF9AE}" pid="6" name="TemplafyTenantId">
    <vt:lpwstr>hitachienergy</vt:lpwstr>
  </property>
  <property fmtid="{D5CDD505-2E9C-101B-9397-08002B2CF9AE}" pid="7" name="TemplafyTemplateId">
    <vt:lpwstr>638144823494412556</vt:lpwstr>
  </property>
  <property fmtid="{D5CDD505-2E9C-101B-9397-08002B2CF9AE}" pid="8" name="TemplafyUserProfileId">
    <vt:lpwstr>638170812686223806</vt:lpwstr>
  </property>
  <property fmtid="{D5CDD505-2E9C-101B-9397-08002B2CF9AE}" pid="9" name="TemplafyLanguageCode">
    <vt:lpwstr>en-US</vt:lpwstr>
  </property>
  <property fmtid="{D5CDD505-2E9C-101B-9397-08002B2CF9AE}" pid="10" name="SecurityLevel">
    <vt:lpwstr>Internal</vt:lpwstr>
  </property>
  <property fmtid="{D5CDD505-2E9C-101B-9397-08002B2CF9AE}" pid="11" name="CreatorName">
    <vt:lpwstr>Mauricio Mazuela</vt:lpwstr>
  </property>
  <property fmtid="{D5CDD505-2E9C-101B-9397-08002B2CF9AE}" pid="12" name="DocumentKind">
    <vt:lpwstr>Presentation</vt:lpwstr>
  </property>
  <property fmtid="{D5CDD505-2E9C-101B-9397-08002B2CF9AE}" pid="13" name="DocumentId">
    <vt:lpwstr/>
  </property>
  <property fmtid="{D5CDD505-2E9C-101B-9397-08002B2CF9AE}" pid="14" name="SupplementaryTitle">
    <vt:lpwstr/>
  </property>
  <property fmtid="{D5CDD505-2E9C-101B-9397-08002B2CF9AE}" pid="15" name="DocumentTitle">
    <vt:lpwstr>Hitachi Energy Global Presentation</vt:lpwstr>
  </property>
  <property fmtid="{D5CDD505-2E9C-101B-9397-08002B2CF9AE}" pid="16" name="CopyrightYear">
    <vt:lpwstr>2025</vt:lpwstr>
  </property>
  <property fmtid="{D5CDD505-2E9C-101B-9397-08002B2CF9AE}" pid="17" name="DocumentRevisionId">
    <vt:lpwstr>A</vt:lpwstr>
  </property>
  <property fmtid="{D5CDD505-2E9C-101B-9397-08002B2CF9AE}" pid="18" name="PreparedByPerson">
    <vt:lpwstr>Mauricio Mazuela</vt:lpwstr>
  </property>
  <property fmtid="{D5CDD505-2E9C-101B-9397-08002B2CF9AE}" pid="19" name="AdditionalInformation">
    <vt:lpwstr/>
  </property>
  <property fmtid="{D5CDD505-2E9C-101B-9397-08002B2CF9AE}" pid="20" name="PreparedDate">
    <vt:lpwstr>2025-06-03</vt:lpwstr>
  </property>
  <property fmtid="{D5CDD505-2E9C-101B-9397-08002B2CF9AE}" pid="21" name="TemplafyFromBlank">
    <vt:bool>false</vt:bool>
  </property>
</Properties>
</file>